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828" r:id="rId1"/>
  </p:sldMasterIdLst>
  <p:notesMasterIdLst>
    <p:notesMasterId r:id="rId71"/>
  </p:notesMasterIdLst>
  <p:sldIdLst>
    <p:sldId id="256" r:id="rId2"/>
    <p:sldId id="270" r:id="rId3"/>
    <p:sldId id="268" r:id="rId4"/>
    <p:sldId id="269" r:id="rId5"/>
    <p:sldId id="258" r:id="rId6"/>
    <p:sldId id="264" r:id="rId7"/>
    <p:sldId id="333" r:id="rId8"/>
    <p:sldId id="261" r:id="rId9"/>
    <p:sldId id="265" r:id="rId10"/>
    <p:sldId id="266" r:id="rId11"/>
    <p:sldId id="267" r:id="rId12"/>
    <p:sldId id="323" r:id="rId13"/>
    <p:sldId id="271" r:id="rId14"/>
    <p:sldId id="272" r:id="rId15"/>
    <p:sldId id="274" r:id="rId16"/>
    <p:sldId id="275" r:id="rId17"/>
    <p:sldId id="335" r:id="rId18"/>
    <p:sldId id="334" r:id="rId19"/>
    <p:sldId id="277" r:id="rId20"/>
    <p:sldId id="279" r:id="rId21"/>
    <p:sldId id="324" r:id="rId22"/>
    <p:sldId id="282" r:id="rId23"/>
    <p:sldId id="283" r:id="rId24"/>
    <p:sldId id="284" r:id="rId25"/>
    <p:sldId id="285" r:id="rId26"/>
    <p:sldId id="286" r:id="rId27"/>
    <p:sldId id="343" r:id="rId28"/>
    <p:sldId id="288" r:id="rId29"/>
    <p:sldId id="289" r:id="rId30"/>
    <p:sldId id="290" r:id="rId31"/>
    <p:sldId id="293" r:id="rId32"/>
    <p:sldId id="329" r:id="rId33"/>
    <p:sldId id="328" r:id="rId34"/>
    <p:sldId id="327" r:id="rId35"/>
    <p:sldId id="325" r:id="rId36"/>
    <p:sldId id="326" r:id="rId37"/>
    <p:sldId id="295" r:id="rId38"/>
    <p:sldId id="299" r:id="rId39"/>
    <p:sldId id="298" r:id="rId40"/>
    <p:sldId id="300" r:id="rId41"/>
    <p:sldId id="301" r:id="rId42"/>
    <p:sldId id="302" r:id="rId43"/>
    <p:sldId id="303" r:id="rId44"/>
    <p:sldId id="304" r:id="rId45"/>
    <p:sldId id="320" r:id="rId46"/>
    <p:sldId id="305" r:id="rId47"/>
    <p:sldId id="307" r:id="rId48"/>
    <p:sldId id="308" r:id="rId49"/>
    <p:sldId id="309" r:id="rId50"/>
    <p:sldId id="310" r:id="rId51"/>
    <p:sldId id="312" r:id="rId52"/>
    <p:sldId id="311" r:id="rId53"/>
    <p:sldId id="313" r:id="rId54"/>
    <p:sldId id="314" r:id="rId55"/>
    <p:sldId id="315" r:id="rId56"/>
    <p:sldId id="316" r:id="rId57"/>
    <p:sldId id="317" r:id="rId58"/>
    <p:sldId id="318" r:id="rId59"/>
    <p:sldId id="319" r:id="rId60"/>
    <p:sldId id="331" r:id="rId61"/>
    <p:sldId id="337" r:id="rId62"/>
    <p:sldId id="338" r:id="rId63"/>
    <p:sldId id="339" r:id="rId64"/>
    <p:sldId id="340" r:id="rId65"/>
    <p:sldId id="342" r:id="rId66"/>
    <p:sldId id="341" r:id="rId67"/>
    <p:sldId id="322" r:id="rId68"/>
    <p:sldId id="259" r:id="rId69"/>
    <p:sldId id="330" r:id="rId7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89" autoAdjust="0"/>
  </p:normalViewPr>
  <p:slideViewPr>
    <p:cSldViewPr snapToObjects="1">
      <p:cViewPr varScale="1">
        <p:scale>
          <a:sx n="111" d="100"/>
          <a:sy n="111" d="100"/>
        </p:scale>
        <p:origin x="-161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7.xml.rels><?xml version="1.0" encoding="UTF-8" standalone="yes"?>
<Relationships xmlns="http://schemas.openxmlformats.org/package/2006/relationships"><Relationship Id="rId1" Type="http://schemas.openxmlformats.org/officeDocument/2006/relationships/hyperlink" Target="http://www.cbr.ru/currency_base/daily.aspx" TargetMode="External"/></Relationships>
</file>

<file path=ppt/diagrams/_rels/data29.xml.rels><?xml version="1.0" encoding="UTF-8" standalone="yes"?>
<Relationships xmlns="http://schemas.openxmlformats.org/package/2006/relationships"><Relationship Id="rId1" Type="http://schemas.openxmlformats.org/officeDocument/2006/relationships/hyperlink" Target="http://www.cbr.ru/currency_base/daily.aspx" TargetMode="External"/></Relationships>
</file>

<file path=ppt/diagrams/_rels/data33.xml.rels><?xml version="1.0" encoding="UTF-8" standalone="yes"?>
<Relationships xmlns="http://schemas.openxmlformats.org/package/2006/relationships"><Relationship Id="rId1" Type="http://schemas.openxmlformats.org/officeDocument/2006/relationships/hyperlink" Target="http://www.cbr.ru/currency_base/daily.aspx" TargetMode="External"/></Relationships>
</file>

<file path=ppt/diagrams/_rels/drawing27.xml.rels><?xml version="1.0" encoding="UTF-8" standalone="yes"?>
<Relationships xmlns="http://schemas.openxmlformats.org/package/2006/relationships"><Relationship Id="rId1" Type="http://schemas.openxmlformats.org/officeDocument/2006/relationships/hyperlink" Target="http://www.cbr.ru/currency_base/daily.aspx" TargetMode="External"/></Relationships>
</file>

<file path=ppt/diagrams/_rels/drawing29.xml.rels><?xml version="1.0" encoding="UTF-8" standalone="yes"?>
<Relationships xmlns="http://schemas.openxmlformats.org/package/2006/relationships"><Relationship Id="rId1" Type="http://schemas.openxmlformats.org/officeDocument/2006/relationships/hyperlink" Target="http://www.cbr.ru/currency_base/daily.aspx" TargetMode="External"/></Relationships>
</file>

<file path=ppt/diagrams/_rels/drawing33.xml.rels><?xml version="1.0" encoding="UTF-8" standalone="yes"?>
<Relationships xmlns="http://schemas.openxmlformats.org/package/2006/relationships"><Relationship Id="rId1" Type="http://schemas.openxmlformats.org/officeDocument/2006/relationships/hyperlink" Target="http://www.cbr.ru/currency_base/daily.aspx"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C64EEC-54BF-4D9D-A423-A0A08D276031}"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ru-RU"/>
        </a:p>
      </dgm:t>
    </dgm:pt>
    <dgm:pt modelId="{C73FCEB4-77FD-47CE-8B8D-48AE9B6FB0E1}">
      <dgm:prSet phldrT="[Текст]" custT="1"/>
      <dgm:spPr/>
      <dgm:t>
        <a:bodyPr/>
        <a:lstStyle/>
        <a:p>
          <a:r>
            <a:rPr lang="ru-RU" sz="1800" dirty="0" smtClean="0">
              <a:latin typeface="Times New Roman" pitchFamily="18" charset="0"/>
              <a:cs typeface="Times New Roman" pitchFamily="18" charset="0"/>
            </a:rPr>
            <a:t>Лица, замещающие должности, осуществление полномочий по которым влечет за собой обязанность представлять такие сведения (далее – служащий (работник)), а именно:</a:t>
          </a:r>
          <a:endParaRPr lang="ru-RU" sz="1800" dirty="0">
            <a:latin typeface="Times New Roman" pitchFamily="18" charset="0"/>
            <a:cs typeface="Times New Roman" pitchFamily="18" charset="0"/>
          </a:endParaRPr>
        </a:p>
      </dgm:t>
    </dgm:pt>
    <dgm:pt modelId="{4FFCD019-21BA-47F2-B068-EE738F8C895F}" type="parTrans" cxnId="{60A0C8A8-8128-4B97-89E9-FF5061023C07}">
      <dgm:prSet/>
      <dgm:spPr/>
      <dgm:t>
        <a:bodyPr/>
        <a:lstStyle/>
        <a:p>
          <a:endParaRPr lang="ru-RU"/>
        </a:p>
      </dgm:t>
    </dgm:pt>
    <dgm:pt modelId="{515FD15F-659E-48E1-901D-3CC4335D3A8D}" type="sibTrans" cxnId="{60A0C8A8-8128-4B97-89E9-FF5061023C07}">
      <dgm:prSet/>
      <dgm:spPr/>
      <dgm:t>
        <a:bodyPr/>
        <a:lstStyle/>
        <a:p>
          <a:endParaRPr lang="ru-RU"/>
        </a:p>
      </dgm:t>
    </dgm:pt>
    <dgm:pt modelId="{575CF96B-8045-4640-98B8-86C6F352551C}">
      <dgm:prSet phldrT="[Текст]" custT="1"/>
      <dgm:spPr/>
      <dgm:t>
        <a:bodyPr/>
        <a:lstStyle/>
        <a:p>
          <a:r>
            <a:rPr lang="ru-RU" sz="1400" dirty="0" smtClean="0">
              <a:latin typeface="Times New Roman" pitchFamily="18" charset="0"/>
              <a:cs typeface="Times New Roman" pitchFamily="18" charset="0"/>
            </a:rPr>
            <a:t>лица, замещающие государственные должности Российской Федерации, государственные должности субъектов Российской Федерации, муниципальные должности;</a:t>
          </a:r>
          <a:endParaRPr lang="ru-RU" sz="1400" dirty="0">
            <a:latin typeface="Times New Roman" pitchFamily="18" charset="0"/>
            <a:cs typeface="Times New Roman" pitchFamily="18" charset="0"/>
          </a:endParaRPr>
        </a:p>
      </dgm:t>
    </dgm:pt>
    <dgm:pt modelId="{0D1CB3AC-7ECF-4761-8660-056DFCD4F115}" type="parTrans" cxnId="{69B67B5B-5F96-4645-BCD0-424FBBDFEFA4}">
      <dgm:prSet/>
      <dgm:spPr/>
      <dgm:t>
        <a:bodyPr/>
        <a:lstStyle/>
        <a:p>
          <a:endParaRPr lang="ru-RU"/>
        </a:p>
      </dgm:t>
    </dgm:pt>
    <dgm:pt modelId="{70681FE3-8281-4247-8EC8-053CCD037198}" type="sibTrans" cxnId="{69B67B5B-5F96-4645-BCD0-424FBBDFEFA4}">
      <dgm:prSet/>
      <dgm:spPr/>
      <dgm:t>
        <a:bodyPr/>
        <a:lstStyle/>
        <a:p>
          <a:endParaRPr lang="ru-RU"/>
        </a:p>
      </dgm:t>
    </dgm:pt>
    <dgm:pt modelId="{04343268-6520-4150-8967-198E4372DE5F}">
      <dgm:prSet phldrT="[Текст]" custT="1"/>
      <dgm:spPr/>
      <dgm:t>
        <a:bodyPr/>
        <a:lstStyle/>
        <a:p>
          <a:r>
            <a:rPr lang="ru-RU" sz="1400" dirty="0" smtClean="0">
              <a:latin typeface="Times New Roman" pitchFamily="18" charset="0"/>
              <a:cs typeface="Times New Roman" pitchFamily="18" charset="0"/>
            </a:rPr>
            <a:t>государственные и муниципальные служащие, замещающие должности, включенные в  перечни, утвержденные нормативными правовыми актами Российской Федерации</a:t>
          </a:r>
          <a:endParaRPr lang="ru-RU" sz="1400" dirty="0">
            <a:latin typeface="Times New Roman" pitchFamily="18" charset="0"/>
            <a:cs typeface="Times New Roman" pitchFamily="18" charset="0"/>
          </a:endParaRPr>
        </a:p>
      </dgm:t>
    </dgm:pt>
    <dgm:pt modelId="{658E55A1-D383-45DD-A290-35A092A9E517}" type="parTrans" cxnId="{61B22109-CEC8-4A23-B7AC-3EA437A86F8D}">
      <dgm:prSet/>
      <dgm:spPr/>
      <dgm:t>
        <a:bodyPr/>
        <a:lstStyle/>
        <a:p>
          <a:endParaRPr lang="ru-RU"/>
        </a:p>
      </dgm:t>
    </dgm:pt>
    <dgm:pt modelId="{2C990D27-4577-4FA7-BA4C-0E8D891FA36D}" type="sibTrans" cxnId="{61B22109-CEC8-4A23-B7AC-3EA437A86F8D}">
      <dgm:prSet/>
      <dgm:spPr/>
      <dgm:t>
        <a:bodyPr/>
        <a:lstStyle/>
        <a:p>
          <a:endParaRPr lang="ru-RU"/>
        </a:p>
      </dgm:t>
    </dgm:pt>
    <dgm:pt modelId="{8996E959-8464-401C-8F2F-C4A96EE48436}">
      <dgm:prSet phldrT="[Текст]" custT="1"/>
      <dgm:spPr/>
      <dgm:t>
        <a:bodyPr/>
        <a:lstStyle/>
        <a:p>
          <a:r>
            <a:rPr lang="ru-RU" sz="1400" dirty="0" smtClean="0">
              <a:latin typeface="Times New Roman" pitchFamily="18" charset="0"/>
              <a:cs typeface="Times New Roman" pitchFamily="18" charset="0"/>
            </a:rPr>
            <a:t>лица, замещающие должности членов Совета директоров Центрального банка Российской Федерации, иные должности  в Центральном банке Российской Федерации, включенные в перечень, утвержденный Советом директоров Центрального банка Российской Федерации</a:t>
          </a:r>
          <a:endParaRPr lang="ru-RU" sz="1400" dirty="0">
            <a:latin typeface="Times New Roman" pitchFamily="18" charset="0"/>
            <a:cs typeface="Times New Roman" pitchFamily="18" charset="0"/>
          </a:endParaRPr>
        </a:p>
      </dgm:t>
    </dgm:pt>
    <dgm:pt modelId="{7757DEC6-EF02-46A1-A4EB-ED865BA307CF}" type="parTrans" cxnId="{CF8E43AA-5460-4211-90EA-020188ADF585}">
      <dgm:prSet/>
      <dgm:spPr/>
      <dgm:t>
        <a:bodyPr/>
        <a:lstStyle/>
        <a:p>
          <a:endParaRPr lang="ru-RU"/>
        </a:p>
      </dgm:t>
    </dgm:pt>
    <dgm:pt modelId="{09FF269F-C6DB-4AE6-92D6-EAD71EA08700}" type="sibTrans" cxnId="{CF8E43AA-5460-4211-90EA-020188ADF585}">
      <dgm:prSet/>
      <dgm:spPr/>
      <dgm:t>
        <a:bodyPr/>
        <a:lstStyle/>
        <a:p>
          <a:endParaRPr lang="ru-RU"/>
        </a:p>
      </dgm:t>
    </dgm:pt>
    <dgm:pt modelId="{13742732-2730-401E-B87B-E2C50BC3D511}">
      <dgm:prSet phldrT="[Текст]" custT="1"/>
      <dgm:spPr/>
      <dgm:t>
        <a:bodyPr/>
        <a:lstStyle/>
        <a:p>
          <a:r>
            <a:rPr lang="ru-RU" sz="1400" dirty="0" smtClean="0">
              <a:latin typeface="Times New Roman" pitchFamily="18" charset="0"/>
              <a:cs typeface="Times New Roman" pitchFamily="18" charset="0"/>
            </a:rPr>
            <a:t>Работники организаций, создаваемых для выполнения задач, поставленных перед федеральными государственными органами,  замещающими отдельные должности на основании трудового договора в данных организациях, включенные в перечни, утвержденные федеральными государственными органами.</a:t>
          </a:r>
          <a:endParaRPr lang="ru-RU" sz="1400" dirty="0">
            <a:latin typeface="Times New Roman" pitchFamily="18" charset="0"/>
            <a:cs typeface="Times New Roman" pitchFamily="18" charset="0"/>
          </a:endParaRPr>
        </a:p>
      </dgm:t>
    </dgm:pt>
    <dgm:pt modelId="{C74A3BEE-4124-48F0-957B-96E47394D02E}" type="parTrans" cxnId="{B7EDD09C-2556-4766-88FE-B5ACA3794E11}">
      <dgm:prSet/>
      <dgm:spPr/>
      <dgm:t>
        <a:bodyPr/>
        <a:lstStyle/>
        <a:p>
          <a:endParaRPr lang="ru-RU"/>
        </a:p>
      </dgm:t>
    </dgm:pt>
    <dgm:pt modelId="{52B4C764-3762-411C-AC40-BAE234904914}" type="sibTrans" cxnId="{B7EDD09C-2556-4766-88FE-B5ACA3794E11}">
      <dgm:prSet/>
      <dgm:spPr/>
      <dgm:t>
        <a:bodyPr/>
        <a:lstStyle/>
        <a:p>
          <a:endParaRPr lang="ru-RU"/>
        </a:p>
      </dgm:t>
    </dgm:pt>
    <dgm:pt modelId="{AF6E4521-C194-4DC7-91B3-063BDCBF2A9A}">
      <dgm:prSet phldrT="[Текст]" custT="1"/>
      <dgm:spPr/>
      <dgm:t>
        <a:bodyPr/>
        <a:lstStyle/>
        <a:p>
          <a:r>
            <a:rPr lang="ru-RU" sz="1400" dirty="0" smtClean="0">
              <a:latin typeface="Times New Roman" pitchFamily="18" charset="0"/>
              <a:cs typeface="Times New Roman" pitchFamily="18" charset="0"/>
            </a:rPr>
            <a:t>работники государственных корпораций (компаний), Пенсионного фонда Российской Федерации, Фонда социального страхования Российской Федерации, Федерального фонда обязательного медицинского страхования, иных организаций, создаваемых Российской Федерацией на основании федеральных законов, замещающими должности, назначение на которые и освобождение от которых осуществляются Президентом Российской Федерации или Правительством Российской Федерации, и должности, включенные в перечни, утвержденные нормативными актами фондов, локальными нормативными актами организаций</a:t>
          </a:r>
          <a:endParaRPr lang="ru-RU" sz="1400" dirty="0">
            <a:latin typeface="Times New Roman" pitchFamily="18" charset="0"/>
            <a:cs typeface="Times New Roman" pitchFamily="18" charset="0"/>
          </a:endParaRPr>
        </a:p>
      </dgm:t>
    </dgm:pt>
    <dgm:pt modelId="{D32851AE-BA9D-44F7-A54E-3A18A1B97F4C}" type="parTrans" cxnId="{D915537A-1098-4FBB-94DC-ABD562152905}">
      <dgm:prSet/>
      <dgm:spPr/>
      <dgm:t>
        <a:bodyPr/>
        <a:lstStyle/>
        <a:p>
          <a:endParaRPr lang="ru-RU"/>
        </a:p>
      </dgm:t>
    </dgm:pt>
    <dgm:pt modelId="{11ABEFAB-DA5E-425C-B3AA-F552C82FE8A1}" type="sibTrans" cxnId="{D915537A-1098-4FBB-94DC-ABD562152905}">
      <dgm:prSet/>
      <dgm:spPr/>
      <dgm:t>
        <a:bodyPr/>
        <a:lstStyle/>
        <a:p>
          <a:endParaRPr lang="ru-RU"/>
        </a:p>
      </dgm:t>
    </dgm:pt>
    <dgm:pt modelId="{C51D44AC-BEAB-4F64-B801-C225524982D7}" type="pres">
      <dgm:prSet presAssocID="{B6C64EEC-54BF-4D9D-A423-A0A08D276031}" presName="diagram" presStyleCnt="0">
        <dgm:presLayoutVars>
          <dgm:chPref val="1"/>
          <dgm:dir/>
          <dgm:animOne val="branch"/>
          <dgm:animLvl val="lvl"/>
          <dgm:resizeHandles/>
        </dgm:presLayoutVars>
      </dgm:prSet>
      <dgm:spPr/>
      <dgm:t>
        <a:bodyPr/>
        <a:lstStyle/>
        <a:p>
          <a:endParaRPr lang="ru-RU"/>
        </a:p>
      </dgm:t>
    </dgm:pt>
    <dgm:pt modelId="{B6400226-61BB-414A-BA41-C41BB347F27B}" type="pres">
      <dgm:prSet presAssocID="{C73FCEB4-77FD-47CE-8B8D-48AE9B6FB0E1}" presName="root" presStyleCnt="0"/>
      <dgm:spPr/>
      <dgm:t>
        <a:bodyPr/>
        <a:lstStyle/>
        <a:p>
          <a:endParaRPr lang="ru-RU"/>
        </a:p>
      </dgm:t>
    </dgm:pt>
    <dgm:pt modelId="{726C1451-7BA8-42F3-AA09-3C270B902489}" type="pres">
      <dgm:prSet presAssocID="{C73FCEB4-77FD-47CE-8B8D-48AE9B6FB0E1}" presName="rootComposite" presStyleCnt="0"/>
      <dgm:spPr/>
      <dgm:t>
        <a:bodyPr/>
        <a:lstStyle/>
        <a:p>
          <a:endParaRPr lang="ru-RU"/>
        </a:p>
      </dgm:t>
    </dgm:pt>
    <dgm:pt modelId="{B6B156AC-4284-4E7A-A116-18F4C6A24909}" type="pres">
      <dgm:prSet presAssocID="{C73FCEB4-77FD-47CE-8B8D-48AE9B6FB0E1}" presName="rootText" presStyleLbl="node1" presStyleIdx="0" presStyleCnt="1" custScaleX="918665" custScaleY="172925" custLinFactNeighborX="-567" custLinFactNeighborY="-20179"/>
      <dgm:spPr/>
      <dgm:t>
        <a:bodyPr/>
        <a:lstStyle/>
        <a:p>
          <a:endParaRPr lang="ru-RU"/>
        </a:p>
      </dgm:t>
    </dgm:pt>
    <dgm:pt modelId="{8F1DA583-F718-4C10-AF1E-CA1A98EC9E88}" type="pres">
      <dgm:prSet presAssocID="{C73FCEB4-77FD-47CE-8B8D-48AE9B6FB0E1}" presName="rootConnector" presStyleLbl="node1" presStyleIdx="0" presStyleCnt="1"/>
      <dgm:spPr/>
      <dgm:t>
        <a:bodyPr/>
        <a:lstStyle/>
        <a:p>
          <a:endParaRPr lang="ru-RU"/>
        </a:p>
      </dgm:t>
    </dgm:pt>
    <dgm:pt modelId="{2C687C28-D652-4EBE-9B73-0339F9ED1058}" type="pres">
      <dgm:prSet presAssocID="{C73FCEB4-77FD-47CE-8B8D-48AE9B6FB0E1}" presName="childShape" presStyleCnt="0"/>
      <dgm:spPr/>
      <dgm:t>
        <a:bodyPr/>
        <a:lstStyle/>
        <a:p>
          <a:endParaRPr lang="ru-RU"/>
        </a:p>
      </dgm:t>
    </dgm:pt>
    <dgm:pt modelId="{6E87A24B-5639-4927-85A6-9B05471DBAAF}" type="pres">
      <dgm:prSet presAssocID="{0D1CB3AC-7ECF-4761-8660-056DFCD4F115}" presName="Name13" presStyleLbl="parChTrans1D2" presStyleIdx="0" presStyleCnt="5"/>
      <dgm:spPr/>
      <dgm:t>
        <a:bodyPr/>
        <a:lstStyle/>
        <a:p>
          <a:endParaRPr lang="ru-RU"/>
        </a:p>
      </dgm:t>
    </dgm:pt>
    <dgm:pt modelId="{9EC887A4-DD8E-4264-BB68-1987151DAB48}" type="pres">
      <dgm:prSet presAssocID="{575CF96B-8045-4640-98B8-86C6F352551C}" presName="childText" presStyleLbl="bgAcc1" presStyleIdx="0" presStyleCnt="5" custScaleX="996521" custScaleY="151735">
        <dgm:presLayoutVars>
          <dgm:bulletEnabled val="1"/>
        </dgm:presLayoutVars>
      </dgm:prSet>
      <dgm:spPr/>
      <dgm:t>
        <a:bodyPr/>
        <a:lstStyle/>
        <a:p>
          <a:endParaRPr lang="ru-RU"/>
        </a:p>
      </dgm:t>
    </dgm:pt>
    <dgm:pt modelId="{62168C6B-1569-4A49-B2EC-E98ED5EF660F}" type="pres">
      <dgm:prSet presAssocID="{658E55A1-D383-45DD-A290-35A092A9E517}" presName="Name13" presStyleLbl="parChTrans1D2" presStyleIdx="1" presStyleCnt="5"/>
      <dgm:spPr/>
      <dgm:t>
        <a:bodyPr/>
        <a:lstStyle/>
        <a:p>
          <a:endParaRPr lang="ru-RU"/>
        </a:p>
      </dgm:t>
    </dgm:pt>
    <dgm:pt modelId="{37412AD2-897E-443F-BAD3-CF60D7378D52}" type="pres">
      <dgm:prSet presAssocID="{04343268-6520-4150-8967-198E4372DE5F}" presName="childText" presStyleLbl="bgAcc1" presStyleIdx="1" presStyleCnt="5" custScaleX="992722">
        <dgm:presLayoutVars>
          <dgm:bulletEnabled val="1"/>
        </dgm:presLayoutVars>
      </dgm:prSet>
      <dgm:spPr/>
      <dgm:t>
        <a:bodyPr/>
        <a:lstStyle/>
        <a:p>
          <a:endParaRPr lang="ru-RU"/>
        </a:p>
      </dgm:t>
    </dgm:pt>
    <dgm:pt modelId="{62326C69-A347-4B0D-A9BC-00EE7FD5BD7D}" type="pres">
      <dgm:prSet presAssocID="{D32851AE-BA9D-44F7-A54E-3A18A1B97F4C}" presName="Name13" presStyleLbl="parChTrans1D2" presStyleIdx="2" presStyleCnt="5"/>
      <dgm:spPr/>
      <dgm:t>
        <a:bodyPr/>
        <a:lstStyle/>
        <a:p>
          <a:endParaRPr lang="ru-RU"/>
        </a:p>
      </dgm:t>
    </dgm:pt>
    <dgm:pt modelId="{2B692BE0-EB26-46BF-95CA-B2038FECC483}" type="pres">
      <dgm:prSet presAssocID="{AF6E4521-C194-4DC7-91B3-063BDCBF2A9A}" presName="childText" presStyleLbl="bgAcc1" presStyleIdx="2" presStyleCnt="5" custScaleX="999841" custScaleY="375202">
        <dgm:presLayoutVars>
          <dgm:bulletEnabled val="1"/>
        </dgm:presLayoutVars>
      </dgm:prSet>
      <dgm:spPr/>
      <dgm:t>
        <a:bodyPr/>
        <a:lstStyle/>
        <a:p>
          <a:endParaRPr lang="ru-RU"/>
        </a:p>
      </dgm:t>
    </dgm:pt>
    <dgm:pt modelId="{1A9D7FBF-8A57-47C6-B697-A7F71342F715}" type="pres">
      <dgm:prSet presAssocID="{7757DEC6-EF02-46A1-A4EB-ED865BA307CF}" presName="Name13" presStyleLbl="parChTrans1D2" presStyleIdx="3" presStyleCnt="5"/>
      <dgm:spPr/>
      <dgm:t>
        <a:bodyPr/>
        <a:lstStyle/>
        <a:p>
          <a:endParaRPr lang="ru-RU"/>
        </a:p>
      </dgm:t>
    </dgm:pt>
    <dgm:pt modelId="{488A5347-4540-4611-96B2-6E4022776446}" type="pres">
      <dgm:prSet presAssocID="{8996E959-8464-401C-8F2F-C4A96EE48436}" presName="childText" presStyleLbl="bgAcc1" presStyleIdx="3" presStyleCnt="5" custScaleX="1001516" custScaleY="156901">
        <dgm:presLayoutVars>
          <dgm:bulletEnabled val="1"/>
        </dgm:presLayoutVars>
      </dgm:prSet>
      <dgm:spPr/>
      <dgm:t>
        <a:bodyPr/>
        <a:lstStyle/>
        <a:p>
          <a:endParaRPr lang="ru-RU"/>
        </a:p>
      </dgm:t>
    </dgm:pt>
    <dgm:pt modelId="{7611F12D-9794-46A5-BD95-A0B87F84D565}" type="pres">
      <dgm:prSet presAssocID="{C74A3BEE-4124-48F0-957B-96E47394D02E}" presName="Name13" presStyleLbl="parChTrans1D2" presStyleIdx="4" presStyleCnt="5"/>
      <dgm:spPr/>
      <dgm:t>
        <a:bodyPr/>
        <a:lstStyle/>
        <a:p>
          <a:endParaRPr lang="ru-RU"/>
        </a:p>
      </dgm:t>
    </dgm:pt>
    <dgm:pt modelId="{D4E88886-F879-459A-8952-03159D402443}" type="pres">
      <dgm:prSet presAssocID="{13742732-2730-401E-B87B-E2C50BC3D511}" presName="childText" presStyleLbl="bgAcc1" presStyleIdx="4" presStyleCnt="5" custScaleX="1003117" custScaleY="200142" custLinFactNeighborX="3366" custLinFactNeighborY="21227">
        <dgm:presLayoutVars>
          <dgm:bulletEnabled val="1"/>
        </dgm:presLayoutVars>
      </dgm:prSet>
      <dgm:spPr/>
      <dgm:t>
        <a:bodyPr/>
        <a:lstStyle/>
        <a:p>
          <a:endParaRPr lang="ru-RU"/>
        </a:p>
      </dgm:t>
    </dgm:pt>
  </dgm:ptLst>
  <dgm:cxnLst>
    <dgm:cxn modelId="{7341E1A4-C31E-4D25-BB16-0620BADA1F3A}" type="presOf" srcId="{D32851AE-BA9D-44F7-A54E-3A18A1B97F4C}" destId="{62326C69-A347-4B0D-A9BC-00EE7FD5BD7D}" srcOrd="0" destOrd="0" presId="urn:microsoft.com/office/officeart/2005/8/layout/hierarchy3"/>
    <dgm:cxn modelId="{29B4E244-843C-4E68-8531-26E990C93E2C}" type="presOf" srcId="{C73FCEB4-77FD-47CE-8B8D-48AE9B6FB0E1}" destId="{B6B156AC-4284-4E7A-A116-18F4C6A24909}" srcOrd="0" destOrd="0" presId="urn:microsoft.com/office/officeart/2005/8/layout/hierarchy3"/>
    <dgm:cxn modelId="{61B22109-CEC8-4A23-B7AC-3EA437A86F8D}" srcId="{C73FCEB4-77FD-47CE-8B8D-48AE9B6FB0E1}" destId="{04343268-6520-4150-8967-198E4372DE5F}" srcOrd="1" destOrd="0" parTransId="{658E55A1-D383-45DD-A290-35A092A9E517}" sibTransId="{2C990D27-4577-4FA7-BA4C-0E8D891FA36D}"/>
    <dgm:cxn modelId="{85B5DFC2-9158-46E5-AD10-AE76AEDEF1D7}" type="presOf" srcId="{C74A3BEE-4124-48F0-957B-96E47394D02E}" destId="{7611F12D-9794-46A5-BD95-A0B87F84D565}" srcOrd="0" destOrd="0" presId="urn:microsoft.com/office/officeart/2005/8/layout/hierarchy3"/>
    <dgm:cxn modelId="{C47AA689-3594-4717-BB03-820EF3497432}" type="presOf" srcId="{B6C64EEC-54BF-4D9D-A423-A0A08D276031}" destId="{C51D44AC-BEAB-4F64-B801-C225524982D7}" srcOrd="0" destOrd="0" presId="urn:microsoft.com/office/officeart/2005/8/layout/hierarchy3"/>
    <dgm:cxn modelId="{03F0847A-04E0-45B5-B151-0149C4F248AD}" type="presOf" srcId="{13742732-2730-401E-B87B-E2C50BC3D511}" destId="{D4E88886-F879-459A-8952-03159D402443}" srcOrd="0" destOrd="0" presId="urn:microsoft.com/office/officeart/2005/8/layout/hierarchy3"/>
    <dgm:cxn modelId="{CF8E43AA-5460-4211-90EA-020188ADF585}" srcId="{C73FCEB4-77FD-47CE-8B8D-48AE9B6FB0E1}" destId="{8996E959-8464-401C-8F2F-C4A96EE48436}" srcOrd="3" destOrd="0" parTransId="{7757DEC6-EF02-46A1-A4EB-ED865BA307CF}" sibTransId="{09FF269F-C6DB-4AE6-92D6-EAD71EA08700}"/>
    <dgm:cxn modelId="{D915537A-1098-4FBB-94DC-ABD562152905}" srcId="{C73FCEB4-77FD-47CE-8B8D-48AE9B6FB0E1}" destId="{AF6E4521-C194-4DC7-91B3-063BDCBF2A9A}" srcOrd="2" destOrd="0" parTransId="{D32851AE-BA9D-44F7-A54E-3A18A1B97F4C}" sibTransId="{11ABEFAB-DA5E-425C-B3AA-F552C82FE8A1}"/>
    <dgm:cxn modelId="{893319EC-9C85-4669-97EF-AE5D13E99AD0}" type="presOf" srcId="{8996E959-8464-401C-8F2F-C4A96EE48436}" destId="{488A5347-4540-4611-96B2-6E4022776446}" srcOrd="0" destOrd="0" presId="urn:microsoft.com/office/officeart/2005/8/layout/hierarchy3"/>
    <dgm:cxn modelId="{60A0C8A8-8128-4B97-89E9-FF5061023C07}" srcId="{B6C64EEC-54BF-4D9D-A423-A0A08D276031}" destId="{C73FCEB4-77FD-47CE-8B8D-48AE9B6FB0E1}" srcOrd="0" destOrd="0" parTransId="{4FFCD019-21BA-47F2-B068-EE738F8C895F}" sibTransId="{515FD15F-659E-48E1-901D-3CC4335D3A8D}"/>
    <dgm:cxn modelId="{B149C452-BA63-46FA-B665-3E413D0FC144}" type="presOf" srcId="{658E55A1-D383-45DD-A290-35A092A9E517}" destId="{62168C6B-1569-4A49-B2EC-E98ED5EF660F}" srcOrd="0" destOrd="0" presId="urn:microsoft.com/office/officeart/2005/8/layout/hierarchy3"/>
    <dgm:cxn modelId="{DA7C96C8-8570-4DAA-9C8A-770373289AA0}" type="presOf" srcId="{575CF96B-8045-4640-98B8-86C6F352551C}" destId="{9EC887A4-DD8E-4264-BB68-1987151DAB48}" srcOrd="0" destOrd="0" presId="urn:microsoft.com/office/officeart/2005/8/layout/hierarchy3"/>
    <dgm:cxn modelId="{EDBC4036-8593-4591-9CA8-C3EBD72A14F3}" type="presOf" srcId="{04343268-6520-4150-8967-198E4372DE5F}" destId="{37412AD2-897E-443F-BAD3-CF60D7378D52}" srcOrd="0" destOrd="0" presId="urn:microsoft.com/office/officeart/2005/8/layout/hierarchy3"/>
    <dgm:cxn modelId="{2B392485-0657-46E8-9E21-98514964CD11}" type="presOf" srcId="{0D1CB3AC-7ECF-4761-8660-056DFCD4F115}" destId="{6E87A24B-5639-4927-85A6-9B05471DBAAF}" srcOrd="0" destOrd="0" presId="urn:microsoft.com/office/officeart/2005/8/layout/hierarchy3"/>
    <dgm:cxn modelId="{252220AA-F9DD-4F76-9C62-302B20740BDB}" type="presOf" srcId="{C73FCEB4-77FD-47CE-8B8D-48AE9B6FB0E1}" destId="{8F1DA583-F718-4C10-AF1E-CA1A98EC9E88}" srcOrd="1" destOrd="0" presId="urn:microsoft.com/office/officeart/2005/8/layout/hierarchy3"/>
    <dgm:cxn modelId="{69B67B5B-5F96-4645-BCD0-424FBBDFEFA4}" srcId="{C73FCEB4-77FD-47CE-8B8D-48AE9B6FB0E1}" destId="{575CF96B-8045-4640-98B8-86C6F352551C}" srcOrd="0" destOrd="0" parTransId="{0D1CB3AC-7ECF-4761-8660-056DFCD4F115}" sibTransId="{70681FE3-8281-4247-8EC8-053CCD037198}"/>
    <dgm:cxn modelId="{BD7A877C-688D-45E8-B897-9650E0F3B4AD}" type="presOf" srcId="{7757DEC6-EF02-46A1-A4EB-ED865BA307CF}" destId="{1A9D7FBF-8A57-47C6-B697-A7F71342F715}" srcOrd="0" destOrd="0" presId="urn:microsoft.com/office/officeart/2005/8/layout/hierarchy3"/>
    <dgm:cxn modelId="{FA83E854-A38F-41D4-B052-638F0232904A}" type="presOf" srcId="{AF6E4521-C194-4DC7-91B3-063BDCBF2A9A}" destId="{2B692BE0-EB26-46BF-95CA-B2038FECC483}" srcOrd="0" destOrd="0" presId="urn:microsoft.com/office/officeart/2005/8/layout/hierarchy3"/>
    <dgm:cxn modelId="{B7EDD09C-2556-4766-88FE-B5ACA3794E11}" srcId="{C73FCEB4-77FD-47CE-8B8D-48AE9B6FB0E1}" destId="{13742732-2730-401E-B87B-E2C50BC3D511}" srcOrd="4" destOrd="0" parTransId="{C74A3BEE-4124-48F0-957B-96E47394D02E}" sibTransId="{52B4C764-3762-411C-AC40-BAE234904914}"/>
    <dgm:cxn modelId="{CC6A441F-01C5-4C09-BA09-705F9746810B}" type="presParOf" srcId="{C51D44AC-BEAB-4F64-B801-C225524982D7}" destId="{B6400226-61BB-414A-BA41-C41BB347F27B}" srcOrd="0" destOrd="0" presId="urn:microsoft.com/office/officeart/2005/8/layout/hierarchy3"/>
    <dgm:cxn modelId="{5C7F6C50-44CD-4C6B-BD02-C1AA3BFBB57B}" type="presParOf" srcId="{B6400226-61BB-414A-BA41-C41BB347F27B}" destId="{726C1451-7BA8-42F3-AA09-3C270B902489}" srcOrd="0" destOrd="0" presId="urn:microsoft.com/office/officeart/2005/8/layout/hierarchy3"/>
    <dgm:cxn modelId="{BDE4624D-8F3C-4717-B41B-8FEA1B7DCC4A}" type="presParOf" srcId="{726C1451-7BA8-42F3-AA09-3C270B902489}" destId="{B6B156AC-4284-4E7A-A116-18F4C6A24909}" srcOrd="0" destOrd="0" presId="urn:microsoft.com/office/officeart/2005/8/layout/hierarchy3"/>
    <dgm:cxn modelId="{C426A751-53B6-462B-8566-AE589086BE2F}" type="presParOf" srcId="{726C1451-7BA8-42F3-AA09-3C270B902489}" destId="{8F1DA583-F718-4C10-AF1E-CA1A98EC9E88}" srcOrd="1" destOrd="0" presId="urn:microsoft.com/office/officeart/2005/8/layout/hierarchy3"/>
    <dgm:cxn modelId="{3C3F5339-FCF1-417B-B31D-742C4B280AC8}" type="presParOf" srcId="{B6400226-61BB-414A-BA41-C41BB347F27B}" destId="{2C687C28-D652-4EBE-9B73-0339F9ED1058}" srcOrd="1" destOrd="0" presId="urn:microsoft.com/office/officeart/2005/8/layout/hierarchy3"/>
    <dgm:cxn modelId="{E9EA97C3-B4BB-402D-B80B-9894923D63BB}" type="presParOf" srcId="{2C687C28-D652-4EBE-9B73-0339F9ED1058}" destId="{6E87A24B-5639-4927-85A6-9B05471DBAAF}" srcOrd="0" destOrd="0" presId="urn:microsoft.com/office/officeart/2005/8/layout/hierarchy3"/>
    <dgm:cxn modelId="{152E50AB-CD2F-40EB-B52F-B548DE79C6B0}" type="presParOf" srcId="{2C687C28-D652-4EBE-9B73-0339F9ED1058}" destId="{9EC887A4-DD8E-4264-BB68-1987151DAB48}" srcOrd="1" destOrd="0" presId="urn:microsoft.com/office/officeart/2005/8/layout/hierarchy3"/>
    <dgm:cxn modelId="{D75E42B3-DC60-46F7-A241-559A01845856}" type="presParOf" srcId="{2C687C28-D652-4EBE-9B73-0339F9ED1058}" destId="{62168C6B-1569-4A49-B2EC-E98ED5EF660F}" srcOrd="2" destOrd="0" presId="urn:microsoft.com/office/officeart/2005/8/layout/hierarchy3"/>
    <dgm:cxn modelId="{8609736D-9C37-40AE-8E52-61B060BCEF74}" type="presParOf" srcId="{2C687C28-D652-4EBE-9B73-0339F9ED1058}" destId="{37412AD2-897E-443F-BAD3-CF60D7378D52}" srcOrd="3" destOrd="0" presId="urn:microsoft.com/office/officeart/2005/8/layout/hierarchy3"/>
    <dgm:cxn modelId="{1CDB5E69-4182-41EA-9E3F-C74CFD378D48}" type="presParOf" srcId="{2C687C28-D652-4EBE-9B73-0339F9ED1058}" destId="{62326C69-A347-4B0D-A9BC-00EE7FD5BD7D}" srcOrd="4" destOrd="0" presId="urn:microsoft.com/office/officeart/2005/8/layout/hierarchy3"/>
    <dgm:cxn modelId="{5DAE7936-FBE3-4313-B838-E3F632B95539}" type="presParOf" srcId="{2C687C28-D652-4EBE-9B73-0339F9ED1058}" destId="{2B692BE0-EB26-46BF-95CA-B2038FECC483}" srcOrd="5" destOrd="0" presId="urn:microsoft.com/office/officeart/2005/8/layout/hierarchy3"/>
    <dgm:cxn modelId="{F4D678DD-0905-42A2-9BA6-2972C89B4004}" type="presParOf" srcId="{2C687C28-D652-4EBE-9B73-0339F9ED1058}" destId="{1A9D7FBF-8A57-47C6-B697-A7F71342F715}" srcOrd="6" destOrd="0" presId="urn:microsoft.com/office/officeart/2005/8/layout/hierarchy3"/>
    <dgm:cxn modelId="{1565CEAE-D18F-4987-A086-5F9AAF789D4C}" type="presParOf" srcId="{2C687C28-D652-4EBE-9B73-0339F9ED1058}" destId="{488A5347-4540-4611-96B2-6E4022776446}" srcOrd="7" destOrd="0" presId="urn:microsoft.com/office/officeart/2005/8/layout/hierarchy3"/>
    <dgm:cxn modelId="{7288381D-1FED-41DE-ABB8-3F1CC24D73FE}" type="presParOf" srcId="{2C687C28-D652-4EBE-9B73-0339F9ED1058}" destId="{7611F12D-9794-46A5-BD95-A0B87F84D565}" srcOrd="8" destOrd="0" presId="urn:microsoft.com/office/officeart/2005/8/layout/hierarchy3"/>
    <dgm:cxn modelId="{3AF53FCD-C8F0-4DEA-BBB1-22D3BBB0DFCF}" type="presParOf" srcId="{2C687C28-D652-4EBE-9B73-0339F9ED1058}" destId="{D4E88886-F879-459A-8952-03159D402443}"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EB48891-EE67-4360-8EE4-6A996DBA6B40}"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84634A42-B314-47D4-B004-A67F394C41C2}">
      <dgm:prSet phldrT="[Текст]" custT="1"/>
      <dgm:spPr/>
      <dgm:t>
        <a:bodyPr/>
        <a:lstStyle/>
        <a:p>
          <a:r>
            <a:rPr lang="ru-RU" sz="2000" b="1" dirty="0" smtClean="0">
              <a:latin typeface="Times New Roman" pitchFamily="18" charset="0"/>
              <a:cs typeface="Times New Roman" pitchFamily="18" charset="0"/>
            </a:rPr>
            <a:t>Доход от вкладов в банках и иных кредитных организациях</a:t>
          </a:r>
          <a:endParaRPr lang="ru-RU" sz="2000" dirty="0">
            <a:latin typeface="Times New Roman" pitchFamily="18" charset="0"/>
            <a:cs typeface="Times New Roman" pitchFamily="18" charset="0"/>
          </a:endParaRPr>
        </a:p>
      </dgm:t>
    </dgm:pt>
    <dgm:pt modelId="{46A401C9-290C-43B8-8D1A-F733C3922CDD}" type="parTrans" cxnId="{743840E2-5240-425D-ABC6-915CA83CBF18}">
      <dgm:prSet/>
      <dgm:spPr/>
      <dgm:t>
        <a:bodyPr/>
        <a:lstStyle/>
        <a:p>
          <a:endParaRPr lang="ru-RU"/>
        </a:p>
      </dgm:t>
    </dgm:pt>
    <dgm:pt modelId="{4035AF86-2164-4DC5-B868-F1CB1BB2DC22}" type="sibTrans" cxnId="{743840E2-5240-425D-ABC6-915CA83CBF18}">
      <dgm:prSet/>
      <dgm:spPr/>
      <dgm:t>
        <a:bodyPr/>
        <a:lstStyle/>
        <a:p>
          <a:endParaRPr lang="ru-RU"/>
        </a:p>
      </dgm:t>
    </dgm:pt>
    <dgm:pt modelId="{6BAD0A5A-CBA8-4E53-99FE-8E42E4BBF83E}">
      <dgm:prSet phldrT="[Текст]"/>
      <dgm:spPr/>
      <dgm:t>
        <a:bodyPr/>
        <a:lstStyle/>
        <a:p>
          <a:pPr algn="just"/>
          <a:r>
            <a:rPr lang="ru-RU" dirty="0" smtClean="0">
              <a:latin typeface="Times New Roman" pitchFamily="18" charset="0"/>
              <a:cs typeface="Times New Roman" pitchFamily="18" charset="0"/>
            </a:rPr>
            <a:t>Указывается общая сумма доходов, полученных (начисленных) в отчетном периоде в виде процентов по любым вкладам (счетам) в банках и иных кредитных организациях, вне зависимости от их вида и валюты, а также доходы от вкладов (счетов), закрытых в отчетном периоде. Следует учитывать срок вклада и периодичность  начисления по нему процентов.</a:t>
          </a:r>
          <a:endParaRPr lang="ru-RU" dirty="0"/>
        </a:p>
      </dgm:t>
    </dgm:pt>
    <dgm:pt modelId="{2D4225AB-E727-4320-9C4E-81B2FE860C3C}" type="parTrans" cxnId="{9757A7D6-3652-4E2F-8D51-B01E3DA4E31D}">
      <dgm:prSet/>
      <dgm:spPr/>
      <dgm:t>
        <a:bodyPr/>
        <a:lstStyle/>
        <a:p>
          <a:endParaRPr lang="ru-RU"/>
        </a:p>
      </dgm:t>
    </dgm:pt>
    <dgm:pt modelId="{439E0C0D-9C50-4AC8-A104-198AF6492D8F}" type="sibTrans" cxnId="{9757A7D6-3652-4E2F-8D51-B01E3DA4E31D}">
      <dgm:prSet/>
      <dgm:spPr/>
      <dgm:t>
        <a:bodyPr/>
        <a:lstStyle/>
        <a:p>
          <a:endParaRPr lang="ru-RU"/>
        </a:p>
      </dgm:t>
    </dgm:pt>
    <dgm:pt modelId="{58AC4AE6-7713-4B2F-8FB1-A3F9CF301643}">
      <dgm:prSet/>
      <dgm:spPr/>
      <dgm:t>
        <a:bodyPr/>
        <a:lstStyle/>
        <a:p>
          <a:pPr algn="just"/>
          <a:r>
            <a:rPr lang="ru-RU" dirty="0" smtClean="0">
              <a:latin typeface="Times New Roman" pitchFamily="18" charset="0"/>
              <a:cs typeface="Times New Roman" pitchFamily="18" charset="0"/>
            </a:rPr>
            <a:t>Доход, полученный в иностранной валюте, указывается в рублях по курсу Банка России на дату получения дохода. </a:t>
          </a:r>
          <a:endParaRPr lang="ru-RU" dirty="0">
            <a:latin typeface="Times New Roman" pitchFamily="18" charset="0"/>
            <a:cs typeface="Times New Roman" pitchFamily="18" charset="0"/>
          </a:endParaRPr>
        </a:p>
      </dgm:t>
    </dgm:pt>
    <dgm:pt modelId="{3BA15DB1-2344-4AD4-B072-03F50B85EB2B}" type="parTrans" cxnId="{71F95F78-5D37-4020-86DC-5B1F462348F2}">
      <dgm:prSet/>
      <dgm:spPr/>
      <dgm:t>
        <a:bodyPr/>
        <a:lstStyle/>
        <a:p>
          <a:endParaRPr lang="ru-RU"/>
        </a:p>
      </dgm:t>
    </dgm:pt>
    <dgm:pt modelId="{DE2E96C1-8ECB-46F7-9BF4-73250AFBAF7C}" type="sibTrans" cxnId="{71F95F78-5D37-4020-86DC-5B1F462348F2}">
      <dgm:prSet/>
      <dgm:spPr/>
      <dgm:t>
        <a:bodyPr/>
        <a:lstStyle/>
        <a:p>
          <a:endParaRPr lang="ru-RU"/>
        </a:p>
      </dgm:t>
    </dgm:pt>
    <dgm:pt modelId="{C00CCB29-D327-41D0-934A-951FCBCCC79E}">
      <dgm:prSet/>
      <dgm:spPr/>
      <dgm:t>
        <a:bodyPr/>
        <a:lstStyle/>
        <a:p>
          <a:pPr algn="just"/>
          <a:r>
            <a:rPr lang="ru-RU" dirty="0" smtClean="0">
              <a:latin typeface="Times New Roman" pitchFamily="18" charset="0"/>
              <a:cs typeface="Times New Roman" pitchFamily="18" charset="0"/>
            </a:rPr>
            <a:t>Датой получения дохода по вкладам в банках в иностранной валюте является день выплаты дохода, либо его начисление (капитализация), в том числе день перечисления дохода на счет служащего (работника) либо по его поручению на счет третьих лиц. </a:t>
          </a:r>
          <a:endParaRPr lang="ru-RU" dirty="0">
            <a:latin typeface="Times New Roman" pitchFamily="18" charset="0"/>
            <a:cs typeface="Times New Roman" pitchFamily="18" charset="0"/>
          </a:endParaRPr>
        </a:p>
      </dgm:t>
    </dgm:pt>
    <dgm:pt modelId="{B0555F18-1175-457A-AA14-1B3525819EC8}" type="parTrans" cxnId="{448D506E-9E2C-4D66-A2EC-917AED5FC83B}">
      <dgm:prSet/>
      <dgm:spPr/>
      <dgm:t>
        <a:bodyPr/>
        <a:lstStyle/>
        <a:p>
          <a:endParaRPr lang="ru-RU"/>
        </a:p>
      </dgm:t>
    </dgm:pt>
    <dgm:pt modelId="{45345C4B-8806-4E1F-928B-DA4D33893900}" type="sibTrans" cxnId="{448D506E-9E2C-4D66-A2EC-917AED5FC83B}">
      <dgm:prSet/>
      <dgm:spPr/>
      <dgm:t>
        <a:bodyPr/>
        <a:lstStyle/>
        <a:p>
          <a:endParaRPr lang="ru-RU"/>
        </a:p>
      </dgm:t>
    </dgm:pt>
    <dgm:pt modelId="{C51CD671-8BB6-40A4-B59B-48F2E74F74C1}">
      <dgm:prSet/>
      <dgm:spPr/>
      <dgm:t>
        <a:bodyPr/>
        <a:lstStyle/>
        <a:p>
          <a:pPr algn="just"/>
          <a:r>
            <a:rPr lang="ru-RU" dirty="0" smtClean="0">
              <a:latin typeface="Times New Roman" pitchFamily="18" charset="0"/>
              <a:cs typeface="Times New Roman" pitchFamily="18" charset="0"/>
            </a:rPr>
            <a:t>Сведения об официальных курсах валют на заданную дату, устанавливаемых Центральным банком Российской Федерации, доступны на официальном сайте Банка России.</a:t>
          </a:r>
          <a:endParaRPr lang="ru-RU" dirty="0">
            <a:latin typeface="Times New Roman" pitchFamily="18" charset="0"/>
            <a:cs typeface="Times New Roman" pitchFamily="18" charset="0"/>
          </a:endParaRPr>
        </a:p>
      </dgm:t>
    </dgm:pt>
    <dgm:pt modelId="{0898E78D-C6EF-4432-AA7B-E19322995D6D}" type="parTrans" cxnId="{53A6ECB1-C5C4-422F-8930-EF33FFED6E60}">
      <dgm:prSet/>
      <dgm:spPr/>
      <dgm:t>
        <a:bodyPr/>
        <a:lstStyle/>
        <a:p>
          <a:endParaRPr lang="ru-RU"/>
        </a:p>
      </dgm:t>
    </dgm:pt>
    <dgm:pt modelId="{FEF89DAC-EB55-42AB-8C99-C31068520310}" type="sibTrans" cxnId="{53A6ECB1-C5C4-422F-8930-EF33FFED6E60}">
      <dgm:prSet/>
      <dgm:spPr/>
      <dgm:t>
        <a:bodyPr/>
        <a:lstStyle/>
        <a:p>
          <a:endParaRPr lang="ru-RU"/>
        </a:p>
      </dgm:t>
    </dgm:pt>
    <dgm:pt modelId="{7FD6AF5D-C591-4AFF-8B29-7D42ECAB51F2}">
      <dgm:prSet/>
      <dgm:spPr/>
      <dgm:t>
        <a:bodyPr/>
        <a:lstStyle/>
        <a:p>
          <a:pPr algn="just"/>
          <a:r>
            <a:rPr lang="ru-RU" dirty="0" smtClean="0">
              <a:latin typeface="Times New Roman" pitchFamily="18" charset="0"/>
              <a:cs typeface="Times New Roman" pitchFamily="18" charset="0"/>
            </a:rPr>
            <a:t>В случае неоднократного получения доходов по вкладам в иностранной валюте за отчетный период доход рассчитывается путем суммирования полученных доходов, переведенных в рубли по курсу, установленному Банком России, на каждую дату их получения. </a:t>
          </a:r>
          <a:endParaRPr lang="ru-RU" dirty="0">
            <a:latin typeface="Times New Roman" pitchFamily="18" charset="0"/>
            <a:cs typeface="Times New Roman" pitchFamily="18" charset="0"/>
          </a:endParaRPr>
        </a:p>
      </dgm:t>
    </dgm:pt>
    <dgm:pt modelId="{F980C028-5745-4B4C-94BE-B73B806343A0}" type="parTrans" cxnId="{CF3B0D93-0C81-4DA7-BEC7-0BFC09DA61F2}">
      <dgm:prSet/>
      <dgm:spPr/>
      <dgm:t>
        <a:bodyPr/>
        <a:lstStyle/>
        <a:p>
          <a:endParaRPr lang="ru-RU"/>
        </a:p>
      </dgm:t>
    </dgm:pt>
    <dgm:pt modelId="{0598CA89-A5D7-424A-86BC-F2C235F869F7}" type="sibTrans" cxnId="{CF3B0D93-0C81-4DA7-BEC7-0BFC09DA61F2}">
      <dgm:prSet/>
      <dgm:spPr/>
      <dgm:t>
        <a:bodyPr/>
        <a:lstStyle/>
        <a:p>
          <a:endParaRPr lang="ru-RU"/>
        </a:p>
      </dgm:t>
    </dgm:pt>
    <dgm:pt modelId="{F364DA4A-B0AC-4E01-8695-9889C4599167}">
      <dgm:prSet/>
      <dgm:spPr/>
      <dgm:t>
        <a:bodyPr/>
        <a:lstStyle/>
        <a:p>
          <a:pPr algn="just"/>
          <a:r>
            <a:rPr lang="ru-RU" dirty="0" smtClean="0">
              <a:latin typeface="Times New Roman" pitchFamily="18" charset="0"/>
              <a:cs typeface="Times New Roman" pitchFamily="18" charset="0"/>
            </a:rPr>
            <a:t>Не рекомендуется проводить какие-либо самостоятельные расчеты, поскольку вероятно возникновение различного рода ошибок.</a:t>
          </a:r>
          <a:endParaRPr lang="ru-RU" dirty="0">
            <a:latin typeface="Times New Roman" pitchFamily="18" charset="0"/>
            <a:cs typeface="Times New Roman" pitchFamily="18" charset="0"/>
          </a:endParaRPr>
        </a:p>
      </dgm:t>
    </dgm:pt>
    <dgm:pt modelId="{11659DAB-A9B8-436D-8B79-94D5DA2EB71F}" type="parTrans" cxnId="{DFF6DE49-AFF1-4ED6-A7D5-06B76E48BAE6}">
      <dgm:prSet/>
      <dgm:spPr/>
      <dgm:t>
        <a:bodyPr/>
        <a:lstStyle/>
        <a:p>
          <a:endParaRPr lang="ru-RU"/>
        </a:p>
      </dgm:t>
    </dgm:pt>
    <dgm:pt modelId="{B9889BF0-0201-45F7-8BB4-4D6D7B12EB7E}" type="sibTrans" cxnId="{DFF6DE49-AFF1-4ED6-A7D5-06B76E48BAE6}">
      <dgm:prSet/>
      <dgm:spPr/>
      <dgm:t>
        <a:bodyPr/>
        <a:lstStyle/>
        <a:p>
          <a:endParaRPr lang="ru-RU"/>
        </a:p>
      </dgm:t>
    </dgm:pt>
    <dgm:pt modelId="{7DA7716C-A0E9-4851-99F3-0A3630EDCA31}">
      <dgm:prSet/>
      <dgm:spPr/>
      <dgm:t>
        <a:bodyPr/>
        <a:lstStyle/>
        <a:p>
          <a:pPr algn="just"/>
          <a:r>
            <a:rPr lang="ru-RU" dirty="0" smtClean="0">
              <a:latin typeface="Times New Roman" pitchFamily="18" charset="0"/>
              <a:cs typeface="Times New Roman" pitchFamily="18" charset="0"/>
            </a:rPr>
            <a:t>Особое внимание следует уделить хранению документов, связанных с вкладами (счетами) в банке или иной кредитной организации, закрытыми в период с отчетной даты до даты представления сведений. В связи с тем, что по состоянию на 31 декабря отчетного года счет был открыт, но на момент заполнения справки счет закрыт, кредитная организация может отказать в предоставлении информации, касающейся такого счета.</a:t>
          </a:r>
          <a:endParaRPr lang="ru-RU" dirty="0">
            <a:latin typeface="Times New Roman" pitchFamily="18" charset="0"/>
            <a:cs typeface="Times New Roman" pitchFamily="18" charset="0"/>
          </a:endParaRPr>
        </a:p>
      </dgm:t>
    </dgm:pt>
    <dgm:pt modelId="{3BA42D66-33D6-4678-B631-A2BBC9C15F2B}" type="parTrans" cxnId="{4D3FD708-BEB2-4196-A38E-C90A84073E8B}">
      <dgm:prSet/>
      <dgm:spPr/>
      <dgm:t>
        <a:bodyPr/>
        <a:lstStyle/>
        <a:p>
          <a:endParaRPr lang="ru-RU"/>
        </a:p>
      </dgm:t>
    </dgm:pt>
    <dgm:pt modelId="{46788D65-C387-45B1-8F0C-4938436AD67C}" type="sibTrans" cxnId="{4D3FD708-BEB2-4196-A38E-C90A84073E8B}">
      <dgm:prSet/>
      <dgm:spPr/>
      <dgm:t>
        <a:bodyPr/>
        <a:lstStyle/>
        <a:p>
          <a:endParaRPr lang="ru-RU"/>
        </a:p>
      </dgm:t>
    </dgm:pt>
    <dgm:pt modelId="{65C78EC7-9A1D-4031-8980-914B7B7D419B}">
      <dgm:prSet phldrT="[Текст]"/>
      <dgm:spPr/>
      <dgm:t>
        <a:bodyPr/>
        <a:lstStyle/>
        <a:p>
          <a:pPr algn="just"/>
          <a:endParaRPr lang="ru-RU" dirty="0"/>
        </a:p>
      </dgm:t>
    </dgm:pt>
    <dgm:pt modelId="{45A0A79A-E0BC-46B6-B677-C10152FBC603}" type="parTrans" cxnId="{7131DCA0-D83D-4594-8C73-C1E371B7E9A3}">
      <dgm:prSet/>
      <dgm:spPr/>
    </dgm:pt>
    <dgm:pt modelId="{1F11B9AA-F723-42C8-A44E-8F676B5C838A}" type="sibTrans" cxnId="{7131DCA0-D83D-4594-8C73-C1E371B7E9A3}">
      <dgm:prSet/>
      <dgm:spPr/>
    </dgm:pt>
    <dgm:pt modelId="{A2C02499-C2F2-4B4F-9B55-C403FD3DCCE8}">
      <dgm:prSet/>
      <dgm:spPr/>
      <dgm:t>
        <a:bodyPr/>
        <a:lstStyle/>
        <a:p>
          <a:pPr algn="just"/>
          <a:endParaRPr lang="ru-RU" dirty="0">
            <a:latin typeface="Times New Roman" pitchFamily="18" charset="0"/>
            <a:cs typeface="Times New Roman" pitchFamily="18" charset="0"/>
          </a:endParaRPr>
        </a:p>
      </dgm:t>
    </dgm:pt>
    <dgm:pt modelId="{C691251A-2928-4588-B230-722B993FEA47}" type="parTrans" cxnId="{216CFC32-D885-40CC-BC84-FCFE70AED504}">
      <dgm:prSet/>
      <dgm:spPr/>
    </dgm:pt>
    <dgm:pt modelId="{2291E9AE-E232-47A4-B338-AEC5E57D2BC7}" type="sibTrans" cxnId="{216CFC32-D885-40CC-BC84-FCFE70AED504}">
      <dgm:prSet/>
      <dgm:spPr/>
    </dgm:pt>
    <dgm:pt modelId="{D7A3100E-000C-4508-A542-AD65DD6C8A37}">
      <dgm:prSet/>
      <dgm:spPr/>
      <dgm:t>
        <a:bodyPr/>
        <a:lstStyle/>
        <a:p>
          <a:pPr algn="just"/>
          <a:endParaRPr lang="ru-RU" dirty="0">
            <a:latin typeface="Times New Roman" pitchFamily="18" charset="0"/>
            <a:cs typeface="Times New Roman" pitchFamily="18" charset="0"/>
          </a:endParaRPr>
        </a:p>
      </dgm:t>
    </dgm:pt>
    <dgm:pt modelId="{06D984C1-239C-4F10-88AE-5FFDC7E68026}" type="parTrans" cxnId="{6D1DE840-82B2-416F-B0E4-5DCD86D74572}">
      <dgm:prSet/>
      <dgm:spPr/>
    </dgm:pt>
    <dgm:pt modelId="{34BBA752-329D-4CA4-B188-8DE5892F7E84}" type="sibTrans" cxnId="{6D1DE840-82B2-416F-B0E4-5DCD86D74572}">
      <dgm:prSet/>
      <dgm:spPr/>
    </dgm:pt>
    <dgm:pt modelId="{FF7C52B5-38DA-4CA3-A194-A75413B337B0}">
      <dgm:prSet/>
      <dgm:spPr/>
      <dgm:t>
        <a:bodyPr/>
        <a:lstStyle/>
        <a:p>
          <a:pPr algn="just"/>
          <a:endParaRPr lang="ru-RU" dirty="0">
            <a:latin typeface="Times New Roman" pitchFamily="18" charset="0"/>
            <a:cs typeface="Times New Roman" pitchFamily="18" charset="0"/>
          </a:endParaRPr>
        </a:p>
      </dgm:t>
    </dgm:pt>
    <dgm:pt modelId="{211C0FBF-5E64-420C-A3CC-07AC63C129FC}" type="parTrans" cxnId="{97CCF665-FAD6-402B-B7B0-9C67E74906B1}">
      <dgm:prSet/>
      <dgm:spPr/>
    </dgm:pt>
    <dgm:pt modelId="{9BB37F6B-ACCE-40F5-8A18-D8A444100EA9}" type="sibTrans" cxnId="{97CCF665-FAD6-402B-B7B0-9C67E74906B1}">
      <dgm:prSet/>
      <dgm:spPr/>
    </dgm:pt>
    <dgm:pt modelId="{5EF92F21-0604-4512-A8F6-005976C01146}">
      <dgm:prSet/>
      <dgm:spPr/>
      <dgm:t>
        <a:bodyPr/>
        <a:lstStyle/>
        <a:p>
          <a:pPr algn="just"/>
          <a:endParaRPr lang="ru-RU" dirty="0">
            <a:latin typeface="Times New Roman" pitchFamily="18" charset="0"/>
            <a:cs typeface="Times New Roman" pitchFamily="18" charset="0"/>
          </a:endParaRPr>
        </a:p>
      </dgm:t>
    </dgm:pt>
    <dgm:pt modelId="{B5B13921-9DDE-4CDC-95CD-F72818007A3D}" type="parTrans" cxnId="{7D3E31C6-C03A-40C6-ABE4-8E1D35F304CD}">
      <dgm:prSet/>
      <dgm:spPr/>
    </dgm:pt>
    <dgm:pt modelId="{1CE46568-2E38-442A-987F-77F60FC5FAA1}" type="sibTrans" cxnId="{7D3E31C6-C03A-40C6-ABE4-8E1D35F304CD}">
      <dgm:prSet/>
      <dgm:spPr/>
    </dgm:pt>
    <dgm:pt modelId="{B8CD7A31-87DA-455F-82D2-F38ACD6D0204}">
      <dgm:prSet/>
      <dgm:spPr/>
      <dgm:t>
        <a:bodyPr/>
        <a:lstStyle/>
        <a:p>
          <a:pPr algn="just"/>
          <a:endParaRPr lang="ru-RU" dirty="0">
            <a:latin typeface="Times New Roman" pitchFamily="18" charset="0"/>
            <a:cs typeface="Times New Roman" pitchFamily="18" charset="0"/>
          </a:endParaRPr>
        </a:p>
      </dgm:t>
    </dgm:pt>
    <dgm:pt modelId="{18D2ADE8-3E0D-4B18-B767-561ABC92D0D5}" type="parTrans" cxnId="{0E64B40E-C89A-4AF3-AD8D-EA63794EAC3F}">
      <dgm:prSet/>
      <dgm:spPr/>
    </dgm:pt>
    <dgm:pt modelId="{26F949CC-D2B9-4432-9F43-14D09A0D638A}" type="sibTrans" cxnId="{0E64B40E-C89A-4AF3-AD8D-EA63794EAC3F}">
      <dgm:prSet/>
      <dgm:spPr/>
    </dgm:pt>
    <dgm:pt modelId="{65D2649E-A655-484A-9BF3-78F8DF1B0E68}" type="pres">
      <dgm:prSet presAssocID="{8EB48891-EE67-4360-8EE4-6A996DBA6B40}" presName="Name0" presStyleCnt="0">
        <dgm:presLayoutVars>
          <dgm:dir/>
          <dgm:animLvl val="lvl"/>
          <dgm:resizeHandles val="exact"/>
        </dgm:presLayoutVars>
      </dgm:prSet>
      <dgm:spPr/>
      <dgm:t>
        <a:bodyPr/>
        <a:lstStyle/>
        <a:p>
          <a:endParaRPr lang="ru-RU"/>
        </a:p>
      </dgm:t>
    </dgm:pt>
    <dgm:pt modelId="{FD37BAC3-2519-475A-8F35-FF5D8AB085FA}" type="pres">
      <dgm:prSet presAssocID="{84634A42-B314-47D4-B004-A67F394C41C2}" presName="composite" presStyleCnt="0"/>
      <dgm:spPr/>
      <dgm:t>
        <a:bodyPr/>
        <a:lstStyle/>
        <a:p>
          <a:endParaRPr lang="ru-RU"/>
        </a:p>
      </dgm:t>
    </dgm:pt>
    <dgm:pt modelId="{767FC283-3D0F-4398-952A-FD6F1A28A58D}" type="pres">
      <dgm:prSet presAssocID="{84634A42-B314-47D4-B004-A67F394C41C2}" presName="parTx" presStyleLbl="alignNode1" presStyleIdx="0" presStyleCnt="1">
        <dgm:presLayoutVars>
          <dgm:chMax val="0"/>
          <dgm:chPref val="0"/>
          <dgm:bulletEnabled val="1"/>
        </dgm:presLayoutVars>
      </dgm:prSet>
      <dgm:spPr/>
      <dgm:t>
        <a:bodyPr/>
        <a:lstStyle/>
        <a:p>
          <a:endParaRPr lang="ru-RU"/>
        </a:p>
      </dgm:t>
    </dgm:pt>
    <dgm:pt modelId="{8DF3125F-3A76-4B68-8A3A-631DFE936FD2}" type="pres">
      <dgm:prSet presAssocID="{84634A42-B314-47D4-B004-A67F394C41C2}" presName="desTx" presStyleLbl="alignAccFollowNode1" presStyleIdx="0" presStyleCnt="1">
        <dgm:presLayoutVars>
          <dgm:bulletEnabled val="1"/>
        </dgm:presLayoutVars>
      </dgm:prSet>
      <dgm:spPr/>
      <dgm:t>
        <a:bodyPr/>
        <a:lstStyle/>
        <a:p>
          <a:endParaRPr lang="ru-RU"/>
        </a:p>
      </dgm:t>
    </dgm:pt>
  </dgm:ptLst>
  <dgm:cxnLst>
    <dgm:cxn modelId="{A2B21354-2266-4279-BD67-5805B0555284}" type="presOf" srcId="{7FD6AF5D-C591-4AFF-8B29-7D42ECAB51F2}" destId="{8DF3125F-3A76-4B68-8A3A-631DFE936FD2}" srcOrd="0" destOrd="8" presId="urn:microsoft.com/office/officeart/2005/8/layout/hList1"/>
    <dgm:cxn modelId="{7C58E5A6-4977-4117-8A52-1D9180348F4F}" type="presOf" srcId="{C00CCB29-D327-41D0-934A-951FCBCCC79E}" destId="{8DF3125F-3A76-4B68-8A3A-631DFE936FD2}" srcOrd="0" destOrd="4" presId="urn:microsoft.com/office/officeart/2005/8/layout/hList1"/>
    <dgm:cxn modelId="{0410CAD9-E3D9-4D37-BFBD-DE5DE994E294}" type="presOf" srcId="{B8CD7A31-87DA-455F-82D2-F38ACD6D0204}" destId="{8DF3125F-3A76-4B68-8A3A-631DFE936FD2}" srcOrd="0" destOrd="11" presId="urn:microsoft.com/office/officeart/2005/8/layout/hList1"/>
    <dgm:cxn modelId="{F8D2ADCB-5CFA-4E0E-BF9E-DD22FFFEFB49}" type="presOf" srcId="{F364DA4A-B0AC-4E01-8695-9889C4599167}" destId="{8DF3125F-3A76-4B68-8A3A-631DFE936FD2}" srcOrd="0" destOrd="10" presId="urn:microsoft.com/office/officeart/2005/8/layout/hList1"/>
    <dgm:cxn modelId="{0C622C36-B5C8-4776-9D6E-97550BCAA3FC}" type="presOf" srcId="{FF7C52B5-38DA-4CA3-A194-A75413B337B0}" destId="{8DF3125F-3A76-4B68-8A3A-631DFE936FD2}" srcOrd="0" destOrd="7" presId="urn:microsoft.com/office/officeart/2005/8/layout/hList1"/>
    <dgm:cxn modelId="{7131DCA0-D83D-4594-8C73-C1E371B7E9A3}" srcId="{84634A42-B314-47D4-B004-A67F394C41C2}" destId="{65C78EC7-9A1D-4031-8980-914B7B7D419B}" srcOrd="1" destOrd="0" parTransId="{45A0A79A-E0BC-46B6-B677-C10152FBC603}" sibTransId="{1F11B9AA-F723-42C8-A44E-8F676B5C838A}"/>
    <dgm:cxn modelId="{05CD83D5-F8E1-4E4E-8B3E-90FF51C21DBD}" type="presOf" srcId="{84634A42-B314-47D4-B004-A67F394C41C2}" destId="{767FC283-3D0F-4398-952A-FD6F1A28A58D}" srcOrd="0" destOrd="0" presId="urn:microsoft.com/office/officeart/2005/8/layout/hList1"/>
    <dgm:cxn modelId="{216CFC32-D885-40CC-BC84-FCFE70AED504}" srcId="{84634A42-B314-47D4-B004-A67F394C41C2}" destId="{A2C02499-C2F2-4B4F-9B55-C403FD3DCCE8}" srcOrd="3" destOrd="0" parTransId="{C691251A-2928-4588-B230-722B993FEA47}" sibTransId="{2291E9AE-E232-47A4-B338-AEC5E57D2BC7}"/>
    <dgm:cxn modelId="{CBDCFEEA-F373-48A5-8673-AEB2B6E853E3}" type="presOf" srcId="{6BAD0A5A-CBA8-4E53-99FE-8E42E4BBF83E}" destId="{8DF3125F-3A76-4B68-8A3A-631DFE936FD2}" srcOrd="0" destOrd="0" presId="urn:microsoft.com/office/officeart/2005/8/layout/hList1"/>
    <dgm:cxn modelId="{53A6ECB1-C5C4-422F-8930-EF33FFED6E60}" srcId="{84634A42-B314-47D4-B004-A67F394C41C2}" destId="{C51CD671-8BB6-40A4-B59B-48F2E74F74C1}" srcOrd="6" destOrd="0" parTransId="{0898E78D-C6EF-4432-AA7B-E19322995D6D}" sibTransId="{FEF89DAC-EB55-42AB-8C99-C31068520310}"/>
    <dgm:cxn modelId="{DFF6DE49-AFF1-4ED6-A7D5-06B76E48BAE6}" srcId="{84634A42-B314-47D4-B004-A67F394C41C2}" destId="{F364DA4A-B0AC-4E01-8695-9889C4599167}" srcOrd="10" destOrd="0" parTransId="{11659DAB-A9B8-436D-8B79-94D5DA2EB71F}" sibTransId="{B9889BF0-0201-45F7-8BB4-4D6D7B12EB7E}"/>
    <dgm:cxn modelId="{71F95F78-5D37-4020-86DC-5B1F462348F2}" srcId="{84634A42-B314-47D4-B004-A67F394C41C2}" destId="{58AC4AE6-7713-4B2F-8FB1-A3F9CF301643}" srcOrd="2" destOrd="0" parTransId="{3BA15DB1-2344-4AD4-B072-03F50B85EB2B}" sibTransId="{DE2E96C1-8ECB-46F7-9BF4-73250AFBAF7C}"/>
    <dgm:cxn modelId="{743840E2-5240-425D-ABC6-915CA83CBF18}" srcId="{8EB48891-EE67-4360-8EE4-6A996DBA6B40}" destId="{84634A42-B314-47D4-B004-A67F394C41C2}" srcOrd="0" destOrd="0" parTransId="{46A401C9-290C-43B8-8D1A-F733C3922CDD}" sibTransId="{4035AF86-2164-4DC5-B868-F1CB1BB2DC22}"/>
    <dgm:cxn modelId="{CF3B0D93-0C81-4DA7-BEC7-0BFC09DA61F2}" srcId="{84634A42-B314-47D4-B004-A67F394C41C2}" destId="{7FD6AF5D-C591-4AFF-8B29-7D42ECAB51F2}" srcOrd="8" destOrd="0" parTransId="{F980C028-5745-4B4C-94BE-B73B806343A0}" sibTransId="{0598CA89-A5D7-424A-86BC-F2C235F869F7}"/>
    <dgm:cxn modelId="{F1AB7D14-7D61-4A7F-BCCA-E9C98819BFC0}" type="presOf" srcId="{A2C02499-C2F2-4B4F-9B55-C403FD3DCCE8}" destId="{8DF3125F-3A76-4B68-8A3A-631DFE936FD2}" srcOrd="0" destOrd="3" presId="urn:microsoft.com/office/officeart/2005/8/layout/hList1"/>
    <dgm:cxn modelId="{448D506E-9E2C-4D66-A2EC-917AED5FC83B}" srcId="{84634A42-B314-47D4-B004-A67F394C41C2}" destId="{C00CCB29-D327-41D0-934A-951FCBCCC79E}" srcOrd="4" destOrd="0" parTransId="{B0555F18-1175-457A-AA14-1B3525819EC8}" sibTransId="{45345C4B-8806-4E1F-928B-DA4D33893900}"/>
    <dgm:cxn modelId="{7C24FB63-86B5-49B5-82C1-EE6E2376C552}" type="presOf" srcId="{7DA7716C-A0E9-4851-99F3-0A3630EDCA31}" destId="{8DF3125F-3A76-4B68-8A3A-631DFE936FD2}" srcOrd="0" destOrd="12" presId="urn:microsoft.com/office/officeart/2005/8/layout/hList1"/>
    <dgm:cxn modelId="{9757A7D6-3652-4E2F-8D51-B01E3DA4E31D}" srcId="{84634A42-B314-47D4-B004-A67F394C41C2}" destId="{6BAD0A5A-CBA8-4E53-99FE-8E42E4BBF83E}" srcOrd="0" destOrd="0" parTransId="{2D4225AB-E727-4320-9C4E-81B2FE860C3C}" sibTransId="{439E0C0D-9C50-4AC8-A104-198AF6492D8F}"/>
    <dgm:cxn modelId="{A25B133C-3AE4-4815-8191-8695758C7366}" type="presOf" srcId="{C51CD671-8BB6-40A4-B59B-48F2E74F74C1}" destId="{8DF3125F-3A76-4B68-8A3A-631DFE936FD2}" srcOrd="0" destOrd="6" presId="urn:microsoft.com/office/officeart/2005/8/layout/hList1"/>
    <dgm:cxn modelId="{4D3FD708-BEB2-4196-A38E-C90A84073E8B}" srcId="{84634A42-B314-47D4-B004-A67F394C41C2}" destId="{7DA7716C-A0E9-4851-99F3-0A3630EDCA31}" srcOrd="12" destOrd="0" parTransId="{3BA42D66-33D6-4678-B631-A2BBC9C15F2B}" sibTransId="{46788D65-C387-45B1-8F0C-4938436AD67C}"/>
    <dgm:cxn modelId="{7D3E31C6-C03A-40C6-ABE4-8E1D35F304CD}" srcId="{84634A42-B314-47D4-B004-A67F394C41C2}" destId="{5EF92F21-0604-4512-A8F6-005976C01146}" srcOrd="9" destOrd="0" parTransId="{B5B13921-9DDE-4CDC-95CD-F72818007A3D}" sibTransId="{1CE46568-2E38-442A-987F-77F60FC5FAA1}"/>
    <dgm:cxn modelId="{BF4A557C-2F91-43FA-8ED8-70F53013C9B6}" type="presOf" srcId="{D7A3100E-000C-4508-A542-AD65DD6C8A37}" destId="{8DF3125F-3A76-4B68-8A3A-631DFE936FD2}" srcOrd="0" destOrd="5" presId="urn:microsoft.com/office/officeart/2005/8/layout/hList1"/>
    <dgm:cxn modelId="{87DD1C91-51E7-415A-9FD0-28D0F98F316E}" type="presOf" srcId="{8EB48891-EE67-4360-8EE4-6A996DBA6B40}" destId="{65D2649E-A655-484A-9BF3-78F8DF1B0E68}" srcOrd="0" destOrd="0" presId="urn:microsoft.com/office/officeart/2005/8/layout/hList1"/>
    <dgm:cxn modelId="{6D1DE840-82B2-416F-B0E4-5DCD86D74572}" srcId="{84634A42-B314-47D4-B004-A67F394C41C2}" destId="{D7A3100E-000C-4508-A542-AD65DD6C8A37}" srcOrd="5" destOrd="0" parTransId="{06D984C1-239C-4F10-88AE-5FFDC7E68026}" sibTransId="{34BBA752-329D-4CA4-B188-8DE5892F7E84}"/>
    <dgm:cxn modelId="{21047480-89AA-4054-A842-3D5315F8901B}" type="presOf" srcId="{5EF92F21-0604-4512-A8F6-005976C01146}" destId="{8DF3125F-3A76-4B68-8A3A-631DFE936FD2}" srcOrd="0" destOrd="9" presId="urn:microsoft.com/office/officeart/2005/8/layout/hList1"/>
    <dgm:cxn modelId="{06BD8963-B5FB-4432-8DF7-CAF02F23D1D9}" type="presOf" srcId="{58AC4AE6-7713-4B2F-8FB1-A3F9CF301643}" destId="{8DF3125F-3A76-4B68-8A3A-631DFE936FD2}" srcOrd="0" destOrd="2" presId="urn:microsoft.com/office/officeart/2005/8/layout/hList1"/>
    <dgm:cxn modelId="{97CCF665-FAD6-402B-B7B0-9C67E74906B1}" srcId="{84634A42-B314-47D4-B004-A67F394C41C2}" destId="{FF7C52B5-38DA-4CA3-A194-A75413B337B0}" srcOrd="7" destOrd="0" parTransId="{211C0FBF-5E64-420C-A3CC-07AC63C129FC}" sibTransId="{9BB37F6B-ACCE-40F5-8A18-D8A444100EA9}"/>
    <dgm:cxn modelId="{0E64B40E-C89A-4AF3-AD8D-EA63794EAC3F}" srcId="{84634A42-B314-47D4-B004-A67F394C41C2}" destId="{B8CD7A31-87DA-455F-82D2-F38ACD6D0204}" srcOrd="11" destOrd="0" parTransId="{18D2ADE8-3E0D-4B18-B767-561ABC92D0D5}" sibTransId="{26F949CC-D2B9-4432-9F43-14D09A0D638A}"/>
    <dgm:cxn modelId="{A356542B-D870-4FC0-8DED-DF50181214B7}" type="presOf" srcId="{65C78EC7-9A1D-4031-8980-914B7B7D419B}" destId="{8DF3125F-3A76-4B68-8A3A-631DFE936FD2}" srcOrd="0" destOrd="1" presId="urn:microsoft.com/office/officeart/2005/8/layout/hList1"/>
    <dgm:cxn modelId="{25DC30E5-9E8E-40A8-A5A0-D94030CF3200}" type="presParOf" srcId="{65D2649E-A655-484A-9BF3-78F8DF1B0E68}" destId="{FD37BAC3-2519-475A-8F35-FF5D8AB085FA}" srcOrd="0" destOrd="0" presId="urn:microsoft.com/office/officeart/2005/8/layout/hList1"/>
    <dgm:cxn modelId="{8A00292B-8A16-4562-8DE8-A0289355419E}" type="presParOf" srcId="{FD37BAC3-2519-475A-8F35-FF5D8AB085FA}" destId="{767FC283-3D0F-4398-952A-FD6F1A28A58D}" srcOrd="0" destOrd="0" presId="urn:microsoft.com/office/officeart/2005/8/layout/hList1"/>
    <dgm:cxn modelId="{E22B3840-DE11-4D3E-AC43-3CCCAA68DFB1}" type="presParOf" srcId="{FD37BAC3-2519-475A-8F35-FF5D8AB085FA}" destId="{8DF3125F-3A76-4B68-8A3A-631DFE936FD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5E2F1B9-B6C2-41A6-83F3-239295F6388B}"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D6E4DF04-1B99-4390-A260-DF3120985F1F}">
      <dgm:prSet phldrT="[Текст]"/>
      <dgm:spPr/>
      <dgm:t>
        <a:bodyPr/>
        <a:lstStyle/>
        <a:p>
          <a:r>
            <a:rPr lang="ru-RU" b="1" dirty="0" smtClean="0">
              <a:latin typeface="Times New Roman" pitchFamily="18" charset="0"/>
              <a:cs typeface="Times New Roman" pitchFamily="18" charset="0"/>
            </a:rPr>
            <a:t>Доход от ценных бумаг и долей участия в коммерческих организациях</a:t>
          </a:r>
          <a:endParaRPr lang="ru-RU" dirty="0"/>
        </a:p>
      </dgm:t>
    </dgm:pt>
    <dgm:pt modelId="{2C992B00-4925-4418-80DB-0405A8A1ADCC}" type="parTrans" cxnId="{D3C24106-4871-46A2-B715-AE2A63C53D96}">
      <dgm:prSet/>
      <dgm:spPr/>
      <dgm:t>
        <a:bodyPr/>
        <a:lstStyle/>
        <a:p>
          <a:endParaRPr lang="ru-RU"/>
        </a:p>
      </dgm:t>
    </dgm:pt>
    <dgm:pt modelId="{2E1F1AF8-E272-46E6-899C-37A48826340F}" type="sibTrans" cxnId="{D3C24106-4871-46A2-B715-AE2A63C53D96}">
      <dgm:prSet/>
      <dgm:spPr/>
      <dgm:t>
        <a:bodyPr/>
        <a:lstStyle/>
        <a:p>
          <a:endParaRPr lang="ru-RU"/>
        </a:p>
      </dgm:t>
    </dgm:pt>
    <dgm:pt modelId="{8E73B363-21A8-4CC5-B13D-2D5E839E623F}">
      <dgm:prSet/>
      <dgm:spPr/>
      <dgm:t>
        <a:bodyPr/>
        <a:lstStyle/>
        <a:p>
          <a:pPr algn="just"/>
          <a:r>
            <a:rPr lang="ru-RU" dirty="0" smtClean="0">
              <a:latin typeface="Times New Roman" pitchFamily="18" charset="0"/>
              <a:cs typeface="Times New Roman" pitchFamily="18" charset="0"/>
            </a:rPr>
            <a:t>2) доход от операций с ценными бумагами, в том числе доход от погашения сберегательных сертификатов, который выражается в величине суммы финансового результата. Нулевой или отрицательный доход (нулевой или отрицательный финансовый результат) в справке не указывается. Сами ценные бумаги указываются в разделе 5 справки «Сведения о ценных бумагах» (в случае  если по состоянию на отчетную дату служащий (работник), член его семьи обладал такими бумагами).</a:t>
          </a:r>
          <a:endParaRPr lang="ru-RU" dirty="0">
            <a:latin typeface="Times New Roman" pitchFamily="18" charset="0"/>
            <a:cs typeface="Times New Roman" pitchFamily="18" charset="0"/>
          </a:endParaRPr>
        </a:p>
      </dgm:t>
    </dgm:pt>
    <dgm:pt modelId="{86DD424C-3276-452C-8910-50CD3CF6F70C}" type="parTrans" cxnId="{457044C2-53EF-4D65-A2A2-154C149EC566}">
      <dgm:prSet/>
      <dgm:spPr/>
      <dgm:t>
        <a:bodyPr/>
        <a:lstStyle/>
        <a:p>
          <a:endParaRPr lang="ru-RU"/>
        </a:p>
      </dgm:t>
    </dgm:pt>
    <dgm:pt modelId="{2762C12E-A508-40C3-A046-5D109BED2BA3}" type="sibTrans" cxnId="{457044C2-53EF-4D65-A2A2-154C149EC566}">
      <dgm:prSet/>
      <dgm:spPr/>
      <dgm:t>
        <a:bodyPr/>
        <a:lstStyle/>
        <a:p>
          <a:endParaRPr lang="ru-RU"/>
        </a:p>
      </dgm:t>
    </dgm:pt>
    <dgm:pt modelId="{F6B603CD-8D0A-437C-B8EC-97AFC11B130A}">
      <dgm:prSet/>
      <dgm:spPr/>
      <dgm:t>
        <a:bodyPr/>
        <a:lstStyle/>
        <a:p>
          <a:pPr algn="just"/>
          <a:endParaRPr lang="ru-RU" dirty="0">
            <a:latin typeface="Times New Roman" pitchFamily="18" charset="0"/>
            <a:cs typeface="Times New Roman" pitchFamily="18" charset="0"/>
          </a:endParaRPr>
        </a:p>
      </dgm:t>
    </dgm:pt>
    <dgm:pt modelId="{CAB067A9-0162-4C67-8AAE-69961A186566}" type="parTrans" cxnId="{9F1EDC3D-9E1F-43A6-8985-F8CD9B98FBE6}">
      <dgm:prSet/>
      <dgm:spPr/>
    </dgm:pt>
    <dgm:pt modelId="{919CE151-3439-4C14-BAA4-062B22C9F5AB}" type="sibTrans" cxnId="{9F1EDC3D-9E1F-43A6-8985-F8CD9B98FBE6}">
      <dgm:prSet/>
      <dgm:spPr/>
    </dgm:pt>
    <dgm:pt modelId="{B60A610D-25FA-497E-8ACA-613070A2B1A0}">
      <dgm:prSet phldrT="[Текст]"/>
      <dgm:spPr/>
      <dgm:t>
        <a:bodyPr/>
        <a:lstStyle/>
        <a:p>
          <a:pPr algn="just"/>
          <a:r>
            <a:rPr lang="ru-RU" dirty="0" smtClean="0">
              <a:latin typeface="Times New Roman" pitchFamily="18" charset="0"/>
              <a:cs typeface="Times New Roman" pitchFamily="18" charset="0"/>
            </a:rPr>
            <a:t>1) дивиденды, полученные служащим (работником), членом его семьи - акционером (участником) от организации при распределении прибыли, остающейся после налогообложения (в том числе в виде процентов по привилегированным акциям), по принадлежащим акционеру (участнику) акциям (долям) пропорционально долям акционеров (участников) в уставном (складочном) капитале этой организации;</a:t>
          </a:r>
          <a:endParaRPr lang="ru-RU" dirty="0"/>
        </a:p>
      </dgm:t>
    </dgm:pt>
    <dgm:pt modelId="{F525F566-973C-4673-8EF3-BAE039512044}" type="parTrans" cxnId="{913B1D95-61D4-4E2C-847C-52DAADC59C7E}">
      <dgm:prSet/>
      <dgm:spPr/>
    </dgm:pt>
    <dgm:pt modelId="{BD7A9A75-760C-4F91-BA76-5A696B802A86}" type="sibTrans" cxnId="{913B1D95-61D4-4E2C-847C-52DAADC59C7E}">
      <dgm:prSet/>
      <dgm:spPr/>
    </dgm:pt>
    <dgm:pt modelId="{1595AAD1-1D3C-482E-8129-A13F84151A07}">
      <dgm:prSet phldrT="[Текст]"/>
      <dgm:spPr/>
      <dgm:t>
        <a:bodyPr/>
        <a:lstStyle/>
        <a:p>
          <a:pPr algn="just"/>
          <a:endParaRPr lang="ru-RU" dirty="0"/>
        </a:p>
      </dgm:t>
    </dgm:pt>
    <dgm:pt modelId="{3A60DDE4-93EA-41BE-BB20-98386A1EE6F4}" type="parTrans" cxnId="{C4C8D0C1-8AA4-4E05-860D-AF8AD1C08F7F}">
      <dgm:prSet/>
      <dgm:spPr/>
    </dgm:pt>
    <dgm:pt modelId="{CD97B5BC-CB8C-4881-BAEA-BF50E4C25E22}" type="sibTrans" cxnId="{C4C8D0C1-8AA4-4E05-860D-AF8AD1C08F7F}">
      <dgm:prSet/>
      <dgm:spPr/>
    </dgm:pt>
    <dgm:pt modelId="{064936F5-BD46-4821-AF3C-9C66FA661F8E}">
      <dgm:prSet phldrT="[Текст]"/>
      <dgm:spPr/>
      <dgm:t>
        <a:bodyPr/>
        <a:lstStyle/>
        <a:p>
          <a:pPr algn="just"/>
          <a:r>
            <a:rPr lang="ru-RU" dirty="0" smtClean="0">
              <a:latin typeface="Times New Roman" pitchFamily="18" charset="0"/>
              <a:cs typeface="Times New Roman" pitchFamily="18" charset="0"/>
            </a:rPr>
            <a:t>В данной строке указывается сумма доходов от ценных бумаг и долей участия в коммерческих организациях, в том числе при владении инвестиционным фондом, включающая:</a:t>
          </a:r>
          <a:endParaRPr lang="ru-RU" dirty="0"/>
        </a:p>
      </dgm:t>
    </dgm:pt>
    <dgm:pt modelId="{CA05F129-F798-49F6-A54D-DDFF66191816}" type="parTrans" cxnId="{D6CBAEC3-B235-432B-8AF8-01A79A7F633C}">
      <dgm:prSet/>
      <dgm:spPr/>
    </dgm:pt>
    <dgm:pt modelId="{1149680D-BBDC-4A8D-AFFA-3BF09A13C48B}" type="sibTrans" cxnId="{D6CBAEC3-B235-432B-8AF8-01A79A7F633C}">
      <dgm:prSet/>
      <dgm:spPr/>
    </dgm:pt>
    <dgm:pt modelId="{E1D56CAF-B0C0-4EB0-84E9-82CD32252347}" type="pres">
      <dgm:prSet presAssocID="{A5E2F1B9-B6C2-41A6-83F3-239295F6388B}" presName="Name0" presStyleCnt="0">
        <dgm:presLayoutVars>
          <dgm:dir/>
          <dgm:animLvl val="lvl"/>
          <dgm:resizeHandles val="exact"/>
        </dgm:presLayoutVars>
      </dgm:prSet>
      <dgm:spPr/>
      <dgm:t>
        <a:bodyPr/>
        <a:lstStyle/>
        <a:p>
          <a:endParaRPr lang="ru-RU"/>
        </a:p>
      </dgm:t>
    </dgm:pt>
    <dgm:pt modelId="{15298A86-4303-44FF-90DC-CF8570A35684}" type="pres">
      <dgm:prSet presAssocID="{D6E4DF04-1B99-4390-A260-DF3120985F1F}" presName="composite" presStyleCnt="0"/>
      <dgm:spPr/>
    </dgm:pt>
    <dgm:pt modelId="{E0167711-874C-42F1-A2B8-6B421EB67120}" type="pres">
      <dgm:prSet presAssocID="{D6E4DF04-1B99-4390-A260-DF3120985F1F}" presName="parTx" presStyleLbl="alignNode1" presStyleIdx="0" presStyleCnt="1" custLinFactNeighborY="-2376">
        <dgm:presLayoutVars>
          <dgm:chMax val="0"/>
          <dgm:chPref val="0"/>
          <dgm:bulletEnabled val="1"/>
        </dgm:presLayoutVars>
      </dgm:prSet>
      <dgm:spPr/>
      <dgm:t>
        <a:bodyPr/>
        <a:lstStyle/>
        <a:p>
          <a:endParaRPr lang="ru-RU"/>
        </a:p>
      </dgm:t>
    </dgm:pt>
    <dgm:pt modelId="{56DBBC3D-6F2B-4944-A047-574A2984095D}" type="pres">
      <dgm:prSet presAssocID="{D6E4DF04-1B99-4390-A260-DF3120985F1F}" presName="desTx" presStyleLbl="alignAccFollowNode1" presStyleIdx="0" presStyleCnt="1">
        <dgm:presLayoutVars>
          <dgm:bulletEnabled val="1"/>
        </dgm:presLayoutVars>
      </dgm:prSet>
      <dgm:spPr/>
      <dgm:t>
        <a:bodyPr/>
        <a:lstStyle/>
        <a:p>
          <a:endParaRPr lang="ru-RU"/>
        </a:p>
      </dgm:t>
    </dgm:pt>
  </dgm:ptLst>
  <dgm:cxnLst>
    <dgm:cxn modelId="{913B1D95-61D4-4E2C-847C-52DAADC59C7E}" srcId="{D6E4DF04-1B99-4390-A260-DF3120985F1F}" destId="{B60A610D-25FA-497E-8ACA-613070A2B1A0}" srcOrd="2" destOrd="0" parTransId="{F525F566-973C-4673-8EF3-BAE039512044}" sibTransId="{BD7A9A75-760C-4F91-BA76-5A696B802A86}"/>
    <dgm:cxn modelId="{0E9D1BA5-42BD-44EC-A2C6-C17C7328BCAC}" type="presOf" srcId="{8E73B363-21A8-4CC5-B13D-2D5E839E623F}" destId="{56DBBC3D-6F2B-4944-A047-574A2984095D}" srcOrd="0" destOrd="4" presId="urn:microsoft.com/office/officeart/2005/8/layout/hList1"/>
    <dgm:cxn modelId="{6F601959-C056-4336-897F-F87C7015BCAD}" type="presOf" srcId="{A5E2F1B9-B6C2-41A6-83F3-239295F6388B}" destId="{E1D56CAF-B0C0-4EB0-84E9-82CD32252347}" srcOrd="0" destOrd="0" presId="urn:microsoft.com/office/officeart/2005/8/layout/hList1"/>
    <dgm:cxn modelId="{457044C2-53EF-4D65-A2A2-154C149EC566}" srcId="{D6E4DF04-1B99-4390-A260-DF3120985F1F}" destId="{8E73B363-21A8-4CC5-B13D-2D5E839E623F}" srcOrd="4" destOrd="0" parTransId="{86DD424C-3276-452C-8910-50CD3CF6F70C}" sibTransId="{2762C12E-A508-40C3-A046-5D109BED2BA3}"/>
    <dgm:cxn modelId="{991F149B-DB7D-4A84-9D61-C0926DA95AB1}" type="presOf" srcId="{B60A610D-25FA-497E-8ACA-613070A2B1A0}" destId="{56DBBC3D-6F2B-4944-A047-574A2984095D}" srcOrd="0" destOrd="2" presId="urn:microsoft.com/office/officeart/2005/8/layout/hList1"/>
    <dgm:cxn modelId="{0D71E45A-EE37-41DF-8135-AB76D771A2B4}" type="presOf" srcId="{D6E4DF04-1B99-4390-A260-DF3120985F1F}" destId="{E0167711-874C-42F1-A2B8-6B421EB67120}" srcOrd="0" destOrd="0" presId="urn:microsoft.com/office/officeart/2005/8/layout/hList1"/>
    <dgm:cxn modelId="{0C084864-70B2-4927-80DD-C797768CC07A}" type="presOf" srcId="{1595AAD1-1D3C-482E-8129-A13F84151A07}" destId="{56DBBC3D-6F2B-4944-A047-574A2984095D}" srcOrd="0" destOrd="1" presId="urn:microsoft.com/office/officeart/2005/8/layout/hList1"/>
    <dgm:cxn modelId="{D6CBAEC3-B235-432B-8AF8-01A79A7F633C}" srcId="{D6E4DF04-1B99-4390-A260-DF3120985F1F}" destId="{064936F5-BD46-4821-AF3C-9C66FA661F8E}" srcOrd="0" destOrd="0" parTransId="{CA05F129-F798-49F6-A54D-DDFF66191816}" sibTransId="{1149680D-BBDC-4A8D-AFFA-3BF09A13C48B}"/>
    <dgm:cxn modelId="{2B257281-D9D0-49F6-A10F-AA56D7FCED9B}" type="presOf" srcId="{064936F5-BD46-4821-AF3C-9C66FA661F8E}" destId="{56DBBC3D-6F2B-4944-A047-574A2984095D}" srcOrd="0" destOrd="0" presId="urn:microsoft.com/office/officeart/2005/8/layout/hList1"/>
    <dgm:cxn modelId="{C4C8D0C1-8AA4-4E05-860D-AF8AD1C08F7F}" srcId="{D6E4DF04-1B99-4390-A260-DF3120985F1F}" destId="{1595AAD1-1D3C-482E-8129-A13F84151A07}" srcOrd="1" destOrd="0" parTransId="{3A60DDE4-93EA-41BE-BB20-98386A1EE6F4}" sibTransId="{CD97B5BC-CB8C-4881-BAEA-BF50E4C25E22}"/>
    <dgm:cxn modelId="{6396B9C8-BBFF-4775-B9FF-AAFAEAE695D4}" type="presOf" srcId="{F6B603CD-8D0A-437C-B8EC-97AFC11B130A}" destId="{56DBBC3D-6F2B-4944-A047-574A2984095D}" srcOrd="0" destOrd="3" presId="urn:microsoft.com/office/officeart/2005/8/layout/hList1"/>
    <dgm:cxn modelId="{9F1EDC3D-9E1F-43A6-8985-F8CD9B98FBE6}" srcId="{D6E4DF04-1B99-4390-A260-DF3120985F1F}" destId="{F6B603CD-8D0A-437C-B8EC-97AFC11B130A}" srcOrd="3" destOrd="0" parTransId="{CAB067A9-0162-4C67-8AAE-69961A186566}" sibTransId="{919CE151-3439-4C14-BAA4-062B22C9F5AB}"/>
    <dgm:cxn modelId="{D3C24106-4871-46A2-B715-AE2A63C53D96}" srcId="{A5E2F1B9-B6C2-41A6-83F3-239295F6388B}" destId="{D6E4DF04-1B99-4390-A260-DF3120985F1F}" srcOrd="0" destOrd="0" parTransId="{2C992B00-4925-4418-80DB-0405A8A1ADCC}" sibTransId="{2E1F1AF8-E272-46E6-899C-37A48826340F}"/>
    <dgm:cxn modelId="{90AD0AB2-9077-4017-AC0A-FB229BB7E749}" type="presParOf" srcId="{E1D56CAF-B0C0-4EB0-84E9-82CD32252347}" destId="{15298A86-4303-44FF-90DC-CF8570A35684}" srcOrd="0" destOrd="0" presId="urn:microsoft.com/office/officeart/2005/8/layout/hList1"/>
    <dgm:cxn modelId="{285A4179-F38F-4CA0-912A-14DB5F93A560}" type="presParOf" srcId="{15298A86-4303-44FF-90DC-CF8570A35684}" destId="{E0167711-874C-42F1-A2B8-6B421EB67120}" srcOrd="0" destOrd="0" presId="urn:microsoft.com/office/officeart/2005/8/layout/hList1"/>
    <dgm:cxn modelId="{3E328952-DACE-4839-B4EC-4A4D941605CE}" type="presParOf" srcId="{15298A86-4303-44FF-90DC-CF8570A35684}" destId="{56DBBC3D-6F2B-4944-A047-574A2984095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E7E5FCA-6AA9-4E1F-8A3D-C7E9E43A3A9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DC90ABA6-BC1A-4322-8667-CD07870C4AEF}">
      <dgm:prSet phldrT="[Текст]" custT="1"/>
      <dgm:spPr/>
      <dgm:t>
        <a:bodyPr/>
        <a:lstStyle/>
        <a:p>
          <a:r>
            <a:rPr lang="ru-RU" sz="3200" b="1" dirty="0" smtClean="0">
              <a:latin typeface="Times New Roman" pitchFamily="18" charset="0"/>
              <a:cs typeface="Times New Roman" pitchFamily="18" charset="0"/>
            </a:rPr>
            <a:t>Иные доходы</a:t>
          </a:r>
          <a:endParaRPr lang="ru-RU" sz="3200" b="1" dirty="0">
            <a:latin typeface="Times New Roman" pitchFamily="18" charset="0"/>
            <a:cs typeface="Times New Roman" pitchFamily="18" charset="0"/>
          </a:endParaRPr>
        </a:p>
      </dgm:t>
    </dgm:pt>
    <dgm:pt modelId="{63B74B3A-5DF1-4382-BDBD-6F4A46B312B9}" type="parTrans" cxnId="{A9E40295-34D8-4EC3-883A-E56DFC33B9AC}">
      <dgm:prSet/>
      <dgm:spPr/>
      <dgm:t>
        <a:bodyPr/>
        <a:lstStyle/>
        <a:p>
          <a:endParaRPr lang="ru-RU"/>
        </a:p>
      </dgm:t>
    </dgm:pt>
    <dgm:pt modelId="{1B3706D6-F059-4EA5-824A-835C4C5F0C8C}" type="sibTrans" cxnId="{A9E40295-34D8-4EC3-883A-E56DFC33B9AC}">
      <dgm:prSet/>
      <dgm:spPr/>
      <dgm:t>
        <a:bodyPr/>
        <a:lstStyle/>
        <a:p>
          <a:endParaRPr lang="ru-RU"/>
        </a:p>
      </dgm:t>
    </dgm:pt>
    <dgm:pt modelId="{85DA0566-A2DD-43C7-BB0C-9121C1E6A901}">
      <dgm:prSet phldrT="[Текст]" custT="1"/>
      <dgm:spPr/>
      <dgm:t>
        <a:bodyPr/>
        <a:lstStyle/>
        <a:p>
          <a:pPr algn="just"/>
          <a:r>
            <a:rPr lang="ru-RU" sz="1500" dirty="0" smtClean="0">
              <a:latin typeface="Times New Roman" pitchFamily="18" charset="0"/>
              <a:cs typeface="Times New Roman" pitchFamily="18" charset="0"/>
            </a:rPr>
            <a:t>пенсия;</a:t>
          </a:r>
          <a:endParaRPr lang="ru-RU" sz="1500" dirty="0">
            <a:latin typeface="Times New Roman" pitchFamily="18" charset="0"/>
            <a:cs typeface="Times New Roman" pitchFamily="18" charset="0"/>
          </a:endParaRPr>
        </a:p>
      </dgm:t>
    </dgm:pt>
    <dgm:pt modelId="{A2A35184-ACA9-4B4E-9AB4-DD62C9127A25}" type="parTrans" cxnId="{16993A83-6F16-4EAB-8F40-3D4D9B77A888}">
      <dgm:prSet/>
      <dgm:spPr/>
      <dgm:t>
        <a:bodyPr/>
        <a:lstStyle/>
        <a:p>
          <a:endParaRPr lang="ru-RU"/>
        </a:p>
      </dgm:t>
    </dgm:pt>
    <dgm:pt modelId="{BB562C89-C8F4-4600-9E03-4D7EAAF305AB}" type="sibTrans" cxnId="{16993A83-6F16-4EAB-8F40-3D4D9B77A888}">
      <dgm:prSet/>
      <dgm:spPr/>
      <dgm:t>
        <a:bodyPr/>
        <a:lstStyle/>
        <a:p>
          <a:endParaRPr lang="ru-RU"/>
        </a:p>
      </dgm:t>
    </dgm:pt>
    <dgm:pt modelId="{4307E83F-51D3-48C8-91F0-46C0E56E6C0B}">
      <dgm:prSet custT="1"/>
      <dgm:spPr/>
      <dgm:t>
        <a:bodyPr/>
        <a:lstStyle/>
        <a:p>
          <a:pPr algn="just"/>
          <a:r>
            <a:rPr lang="ru-RU" sz="1500" dirty="0" smtClean="0">
              <a:latin typeface="Times New Roman" pitchFamily="18" charset="0"/>
              <a:cs typeface="Times New Roman" pitchFamily="18" charset="0"/>
            </a:rPr>
            <a:t>доплаты к пенсиям, выплачиваемые в соответствии с законодательством Российской Федерации и законодательством субъектов Российской Федерации. Сведения о сумме произведенных доплат можно получить в территориальном органе Пенсионного фонда Российской Федерации по месту нахождения пенсионного дела либо в органах социальной защиты субъекта Российской Федерации; </a:t>
          </a:r>
          <a:endParaRPr lang="ru-RU" sz="1500" dirty="0">
            <a:latin typeface="Times New Roman" pitchFamily="18" charset="0"/>
            <a:cs typeface="Times New Roman" pitchFamily="18" charset="0"/>
          </a:endParaRPr>
        </a:p>
      </dgm:t>
    </dgm:pt>
    <dgm:pt modelId="{0E1FE25D-5ACC-464B-9971-B56F81721AE3}" type="parTrans" cxnId="{9B896AF0-49E7-40C1-8B65-543C8C09E89D}">
      <dgm:prSet/>
      <dgm:spPr/>
      <dgm:t>
        <a:bodyPr/>
        <a:lstStyle/>
        <a:p>
          <a:endParaRPr lang="ru-RU"/>
        </a:p>
      </dgm:t>
    </dgm:pt>
    <dgm:pt modelId="{E5F202F2-4F19-48E9-B807-2486BB524293}" type="sibTrans" cxnId="{9B896AF0-49E7-40C1-8B65-543C8C09E89D}">
      <dgm:prSet/>
      <dgm:spPr/>
      <dgm:t>
        <a:bodyPr/>
        <a:lstStyle/>
        <a:p>
          <a:endParaRPr lang="ru-RU"/>
        </a:p>
      </dgm:t>
    </dgm:pt>
    <dgm:pt modelId="{E47FE744-A698-4377-A843-D316D9541F04}">
      <dgm:prSet custT="1"/>
      <dgm:spPr/>
      <dgm:t>
        <a:bodyPr/>
        <a:lstStyle/>
        <a:p>
          <a:pPr algn="just"/>
          <a:r>
            <a:rPr lang="ru-RU" sz="1500" dirty="0" smtClean="0">
              <a:latin typeface="Times New Roman" pitchFamily="18" charset="0"/>
              <a:cs typeface="Times New Roman" pitchFamily="18" charset="0"/>
            </a:rPr>
            <a:t>все виды пособий (пособие по временной нетрудоспособности, по беременности и родам, единовременное пособие женщинам, вставшим на учет в медицинских учреждениях в ранние сроки беременности, единовременное пособие при рождении ребенка, ежемесячное пособие по уходу за ребенком, социальное пособие на погребение и др.), если данные выплаты не были включены в справку по форме 2-НДФЛ, выдаваемую по месту службы (работы); </a:t>
          </a:r>
          <a:endParaRPr lang="ru-RU" sz="1500" dirty="0">
            <a:latin typeface="Times New Roman" pitchFamily="18" charset="0"/>
            <a:cs typeface="Times New Roman" pitchFamily="18" charset="0"/>
          </a:endParaRPr>
        </a:p>
      </dgm:t>
    </dgm:pt>
    <dgm:pt modelId="{6DBDC794-1489-4113-8F40-C39A08E46397}" type="parTrans" cxnId="{044096CB-0B79-4964-BBE7-D460EBBA216D}">
      <dgm:prSet/>
      <dgm:spPr/>
      <dgm:t>
        <a:bodyPr/>
        <a:lstStyle/>
        <a:p>
          <a:endParaRPr lang="ru-RU"/>
        </a:p>
      </dgm:t>
    </dgm:pt>
    <dgm:pt modelId="{58707781-0339-4DA3-838A-71C2B65AA858}" type="sibTrans" cxnId="{044096CB-0B79-4964-BBE7-D460EBBA216D}">
      <dgm:prSet/>
      <dgm:spPr/>
      <dgm:t>
        <a:bodyPr/>
        <a:lstStyle/>
        <a:p>
          <a:endParaRPr lang="ru-RU"/>
        </a:p>
      </dgm:t>
    </dgm:pt>
    <dgm:pt modelId="{D3CDE5EC-5664-4A26-AEB0-7FC40C6F6E52}">
      <dgm:prSet custT="1"/>
      <dgm:spPr/>
      <dgm:t>
        <a:bodyPr/>
        <a:lstStyle/>
        <a:p>
          <a:pPr algn="just"/>
          <a:r>
            <a:rPr lang="ru-RU" sz="1500" dirty="0" smtClean="0">
              <a:latin typeface="Times New Roman" pitchFamily="18" charset="0"/>
              <a:cs typeface="Times New Roman" pitchFamily="18" charset="0"/>
            </a:rPr>
            <a:t>государственный сертификат на материнский (семейный) капитал (в случае если в отчетном периоде данный сертификат либо его часть был реализован);</a:t>
          </a:r>
          <a:endParaRPr lang="ru-RU" sz="1500" dirty="0">
            <a:latin typeface="Times New Roman" pitchFamily="18" charset="0"/>
            <a:cs typeface="Times New Roman" pitchFamily="18" charset="0"/>
          </a:endParaRPr>
        </a:p>
      </dgm:t>
    </dgm:pt>
    <dgm:pt modelId="{2DE1B81F-3870-4BCD-A6E0-CDC16603EB6C}" type="parTrans" cxnId="{096784EB-6546-473C-A3C4-A269301ECBD9}">
      <dgm:prSet/>
      <dgm:spPr/>
      <dgm:t>
        <a:bodyPr/>
        <a:lstStyle/>
        <a:p>
          <a:endParaRPr lang="ru-RU"/>
        </a:p>
      </dgm:t>
    </dgm:pt>
    <dgm:pt modelId="{EE05F748-D48E-4CFF-8C24-43FDCE6DBA81}" type="sibTrans" cxnId="{096784EB-6546-473C-A3C4-A269301ECBD9}">
      <dgm:prSet/>
      <dgm:spPr/>
      <dgm:t>
        <a:bodyPr/>
        <a:lstStyle/>
        <a:p>
          <a:endParaRPr lang="ru-RU"/>
        </a:p>
      </dgm:t>
    </dgm:pt>
    <dgm:pt modelId="{F2FB71D9-554E-44E0-98A5-3CAE62EEABFD}">
      <dgm:prSet custT="1"/>
      <dgm:spPr/>
      <dgm:t>
        <a:bodyPr/>
        <a:lstStyle/>
        <a:p>
          <a:pPr algn="just"/>
          <a:r>
            <a:rPr lang="ru-RU" sz="1500" dirty="0" smtClean="0">
              <a:latin typeface="Times New Roman" pitchFamily="18" charset="0"/>
              <a:cs typeface="Times New Roman" pitchFamily="18" charset="0"/>
            </a:rPr>
            <a:t>суммы, причитающиеся ребенку в качестве алиментов, пенсий, пособий (данные средства указываются в справке одного из родителей). В случае, если указанные суммы выплачиваются посредством перечисления денежных средств на счет в банке, открытый на имя несовершеннолетнего ребенка, то такие сведения отражаются в справке несовершеннолетнего ребенка в графе «Иные доходы» раздела 1 справки и в разделе 4 «Сведения о счетах в банках и иных кредитных организациях» справки;</a:t>
          </a:r>
          <a:endParaRPr lang="ru-RU" sz="1500" dirty="0">
            <a:latin typeface="Times New Roman" pitchFamily="18" charset="0"/>
            <a:cs typeface="Times New Roman" pitchFamily="18" charset="0"/>
          </a:endParaRPr>
        </a:p>
      </dgm:t>
    </dgm:pt>
    <dgm:pt modelId="{6ADC9EA8-FE87-4936-9DD1-A28527C66DD7}" type="parTrans" cxnId="{2701D405-1306-4877-8C78-3E955B2FFBDA}">
      <dgm:prSet/>
      <dgm:spPr/>
      <dgm:t>
        <a:bodyPr/>
        <a:lstStyle/>
        <a:p>
          <a:endParaRPr lang="ru-RU"/>
        </a:p>
      </dgm:t>
    </dgm:pt>
    <dgm:pt modelId="{86388FF5-1889-4F42-97F2-40573FBCD4B3}" type="sibTrans" cxnId="{2701D405-1306-4877-8C78-3E955B2FFBDA}">
      <dgm:prSet/>
      <dgm:spPr/>
      <dgm:t>
        <a:bodyPr/>
        <a:lstStyle/>
        <a:p>
          <a:endParaRPr lang="ru-RU"/>
        </a:p>
      </dgm:t>
    </dgm:pt>
    <dgm:pt modelId="{E158CC1C-370D-46AB-B5BB-885E169E24AF}">
      <dgm:prSet custT="1"/>
      <dgm:spPr/>
      <dgm:t>
        <a:bodyPr/>
        <a:lstStyle/>
        <a:p>
          <a:pPr algn="just"/>
          <a:r>
            <a:rPr lang="ru-RU" sz="1500" dirty="0" smtClean="0">
              <a:latin typeface="Times New Roman" pitchFamily="18" charset="0"/>
              <a:cs typeface="Times New Roman" pitchFamily="18" charset="0"/>
            </a:rPr>
            <a:t>стипендия;</a:t>
          </a:r>
          <a:endParaRPr lang="ru-RU" sz="1500" dirty="0">
            <a:latin typeface="Times New Roman" pitchFamily="18" charset="0"/>
            <a:cs typeface="Times New Roman" pitchFamily="18" charset="0"/>
          </a:endParaRPr>
        </a:p>
      </dgm:t>
    </dgm:pt>
    <dgm:pt modelId="{87DB9A4A-7C08-4392-A69E-9CBD6C596ABF}" type="parTrans" cxnId="{0C440966-DBFE-489C-8FB7-5ED65AEEED60}">
      <dgm:prSet/>
      <dgm:spPr/>
      <dgm:t>
        <a:bodyPr/>
        <a:lstStyle/>
        <a:p>
          <a:endParaRPr lang="ru-RU"/>
        </a:p>
      </dgm:t>
    </dgm:pt>
    <dgm:pt modelId="{86650947-7F86-43D9-A69F-B1B72AFB758F}" type="sibTrans" cxnId="{0C440966-DBFE-489C-8FB7-5ED65AEEED60}">
      <dgm:prSet/>
      <dgm:spPr/>
      <dgm:t>
        <a:bodyPr/>
        <a:lstStyle/>
        <a:p>
          <a:endParaRPr lang="ru-RU"/>
        </a:p>
      </dgm:t>
    </dgm:pt>
    <dgm:pt modelId="{78FFE692-359B-49B9-AE95-BEC2A5ABCB24}">
      <dgm:prSet phldrT="[Текст]" custT="1"/>
      <dgm:spPr/>
      <dgm:t>
        <a:bodyPr/>
        <a:lstStyle/>
        <a:p>
          <a:pPr algn="just"/>
          <a:endParaRPr lang="ru-RU" sz="1500" dirty="0">
            <a:latin typeface="Times New Roman" pitchFamily="18" charset="0"/>
            <a:cs typeface="Times New Roman" pitchFamily="18" charset="0"/>
          </a:endParaRPr>
        </a:p>
      </dgm:t>
    </dgm:pt>
    <dgm:pt modelId="{AA459731-7CE6-468E-BE9E-8FF274D29771}" type="parTrans" cxnId="{C35FF2A4-BBB7-4B40-B119-EF1338357ADF}">
      <dgm:prSet/>
      <dgm:spPr/>
      <dgm:t>
        <a:bodyPr/>
        <a:lstStyle/>
        <a:p>
          <a:endParaRPr lang="ru-RU"/>
        </a:p>
      </dgm:t>
    </dgm:pt>
    <dgm:pt modelId="{AA4B06CA-6FBF-4433-ABCD-770BADD5D225}" type="sibTrans" cxnId="{C35FF2A4-BBB7-4B40-B119-EF1338357ADF}">
      <dgm:prSet/>
      <dgm:spPr/>
      <dgm:t>
        <a:bodyPr/>
        <a:lstStyle/>
        <a:p>
          <a:endParaRPr lang="ru-RU"/>
        </a:p>
      </dgm:t>
    </dgm:pt>
    <dgm:pt modelId="{C3CBCE18-9F56-4F18-B09B-E6CCAC07391C}">
      <dgm:prSet custT="1"/>
      <dgm:spPr/>
      <dgm:t>
        <a:bodyPr/>
        <a:lstStyle/>
        <a:p>
          <a:pPr algn="just"/>
          <a:endParaRPr lang="ru-RU" sz="1500" dirty="0">
            <a:latin typeface="Times New Roman" pitchFamily="18" charset="0"/>
            <a:cs typeface="Times New Roman" pitchFamily="18" charset="0"/>
          </a:endParaRPr>
        </a:p>
      </dgm:t>
    </dgm:pt>
    <dgm:pt modelId="{AEAD1EDD-9A0C-47E3-A574-35D1CA9B45DD}" type="parTrans" cxnId="{9A129594-622F-4EB7-A065-6A30C6FA3E6A}">
      <dgm:prSet/>
      <dgm:spPr/>
      <dgm:t>
        <a:bodyPr/>
        <a:lstStyle/>
        <a:p>
          <a:endParaRPr lang="ru-RU"/>
        </a:p>
      </dgm:t>
    </dgm:pt>
    <dgm:pt modelId="{479E340F-E57D-4887-A7A8-C28341D823DD}" type="sibTrans" cxnId="{9A129594-622F-4EB7-A065-6A30C6FA3E6A}">
      <dgm:prSet/>
      <dgm:spPr/>
      <dgm:t>
        <a:bodyPr/>
        <a:lstStyle/>
        <a:p>
          <a:endParaRPr lang="ru-RU"/>
        </a:p>
      </dgm:t>
    </dgm:pt>
    <dgm:pt modelId="{B7240120-3A71-4FB1-AEE2-23BD1360F560}">
      <dgm:prSet custT="1"/>
      <dgm:spPr/>
      <dgm:t>
        <a:bodyPr/>
        <a:lstStyle/>
        <a:p>
          <a:pPr algn="just"/>
          <a:endParaRPr lang="ru-RU" sz="1500" dirty="0">
            <a:latin typeface="Times New Roman" pitchFamily="18" charset="0"/>
            <a:cs typeface="Times New Roman" pitchFamily="18" charset="0"/>
          </a:endParaRPr>
        </a:p>
      </dgm:t>
    </dgm:pt>
    <dgm:pt modelId="{1C2C97C5-C6DF-4AB5-8DE2-290AD677EA7A}" type="parTrans" cxnId="{CF6970C8-0275-429A-8ADB-D1EC19F5624C}">
      <dgm:prSet/>
      <dgm:spPr/>
      <dgm:t>
        <a:bodyPr/>
        <a:lstStyle/>
        <a:p>
          <a:endParaRPr lang="ru-RU"/>
        </a:p>
      </dgm:t>
    </dgm:pt>
    <dgm:pt modelId="{13B57505-BA33-44C6-8507-B8BF9FB6F459}" type="sibTrans" cxnId="{CF6970C8-0275-429A-8ADB-D1EC19F5624C}">
      <dgm:prSet/>
      <dgm:spPr/>
      <dgm:t>
        <a:bodyPr/>
        <a:lstStyle/>
        <a:p>
          <a:endParaRPr lang="ru-RU"/>
        </a:p>
      </dgm:t>
    </dgm:pt>
    <dgm:pt modelId="{360F9C2E-15BD-4A8C-8917-CEED6546D3BA}">
      <dgm:prSet custT="1"/>
      <dgm:spPr/>
      <dgm:t>
        <a:bodyPr/>
        <a:lstStyle/>
        <a:p>
          <a:pPr algn="just"/>
          <a:endParaRPr lang="ru-RU" sz="1500" dirty="0">
            <a:latin typeface="Times New Roman" pitchFamily="18" charset="0"/>
            <a:cs typeface="Times New Roman" pitchFamily="18" charset="0"/>
          </a:endParaRPr>
        </a:p>
      </dgm:t>
    </dgm:pt>
    <dgm:pt modelId="{CAF07748-10C2-4876-BFBB-F8BE7B9FFA98}" type="parTrans" cxnId="{784012AC-EF8E-43E9-B745-CE492C657AC9}">
      <dgm:prSet/>
      <dgm:spPr/>
      <dgm:t>
        <a:bodyPr/>
        <a:lstStyle/>
        <a:p>
          <a:endParaRPr lang="ru-RU"/>
        </a:p>
      </dgm:t>
    </dgm:pt>
    <dgm:pt modelId="{72AD38D7-FB43-4835-A57E-F64724F79170}" type="sibTrans" cxnId="{784012AC-EF8E-43E9-B745-CE492C657AC9}">
      <dgm:prSet/>
      <dgm:spPr/>
      <dgm:t>
        <a:bodyPr/>
        <a:lstStyle/>
        <a:p>
          <a:endParaRPr lang="ru-RU"/>
        </a:p>
      </dgm:t>
    </dgm:pt>
    <dgm:pt modelId="{19201ACB-0A2C-4522-8EAF-B7C9AB52AB17}">
      <dgm:prSet custT="1"/>
      <dgm:spPr/>
      <dgm:t>
        <a:bodyPr/>
        <a:lstStyle/>
        <a:p>
          <a:pPr algn="just"/>
          <a:endParaRPr lang="ru-RU" sz="1500" dirty="0">
            <a:latin typeface="Times New Roman" pitchFamily="18" charset="0"/>
            <a:cs typeface="Times New Roman" pitchFamily="18" charset="0"/>
          </a:endParaRPr>
        </a:p>
      </dgm:t>
    </dgm:pt>
    <dgm:pt modelId="{CAD255BC-1EEE-4415-B10A-16FF08BD5D9D}" type="parTrans" cxnId="{50462C2C-E389-4996-86A4-F5ED652E7847}">
      <dgm:prSet/>
      <dgm:spPr/>
      <dgm:t>
        <a:bodyPr/>
        <a:lstStyle/>
        <a:p>
          <a:endParaRPr lang="ru-RU"/>
        </a:p>
      </dgm:t>
    </dgm:pt>
    <dgm:pt modelId="{F84E21D0-61C7-4E6F-B2D3-B557758B3405}" type="sibTrans" cxnId="{50462C2C-E389-4996-86A4-F5ED652E7847}">
      <dgm:prSet/>
      <dgm:spPr/>
      <dgm:t>
        <a:bodyPr/>
        <a:lstStyle/>
        <a:p>
          <a:endParaRPr lang="ru-RU"/>
        </a:p>
      </dgm:t>
    </dgm:pt>
    <dgm:pt modelId="{B0B4C805-CCE7-4524-913F-B24E4FC09CE0}" type="pres">
      <dgm:prSet presAssocID="{EE7E5FCA-6AA9-4E1F-8A3D-C7E9E43A3A92}" presName="linear" presStyleCnt="0">
        <dgm:presLayoutVars>
          <dgm:animLvl val="lvl"/>
          <dgm:resizeHandles val="exact"/>
        </dgm:presLayoutVars>
      </dgm:prSet>
      <dgm:spPr/>
      <dgm:t>
        <a:bodyPr/>
        <a:lstStyle/>
        <a:p>
          <a:endParaRPr lang="ru-RU"/>
        </a:p>
      </dgm:t>
    </dgm:pt>
    <dgm:pt modelId="{F98D96C0-2D1C-49DB-A381-0E36D7F910B6}" type="pres">
      <dgm:prSet presAssocID="{DC90ABA6-BC1A-4322-8667-CD07870C4AEF}" presName="parentText" presStyleLbl="node1" presStyleIdx="0" presStyleCnt="1" custScaleX="48764" custScaleY="56881" custLinFactNeighborX="-24760" custLinFactNeighborY="-6793">
        <dgm:presLayoutVars>
          <dgm:chMax val="0"/>
          <dgm:bulletEnabled val="1"/>
        </dgm:presLayoutVars>
      </dgm:prSet>
      <dgm:spPr/>
      <dgm:t>
        <a:bodyPr/>
        <a:lstStyle/>
        <a:p>
          <a:endParaRPr lang="ru-RU"/>
        </a:p>
      </dgm:t>
    </dgm:pt>
    <dgm:pt modelId="{B0071108-1C6F-42FD-A3E4-0B2CB027767E}" type="pres">
      <dgm:prSet presAssocID="{DC90ABA6-BC1A-4322-8667-CD07870C4AEF}" presName="childText" presStyleLbl="revTx" presStyleIdx="0" presStyleCnt="1" custScaleY="99350">
        <dgm:presLayoutVars>
          <dgm:bulletEnabled val="1"/>
        </dgm:presLayoutVars>
      </dgm:prSet>
      <dgm:spPr/>
      <dgm:t>
        <a:bodyPr/>
        <a:lstStyle/>
        <a:p>
          <a:endParaRPr lang="ru-RU"/>
        </a:p>
      </dgm:t>
    </dgm:pt>
  </dgm:ptLst>
  <dgm:cxnLst>
    <dgm:cxn modelId="{0C440966-DBFE-489C-8FB7-5ED65AEEED60}" srcId="{DC90ABA6-BC1A-4322-8667-CD07870C4AEF}" destId="{E158CC1C-370D-46AB-B5BB-885E169E24AF}" srcOrd="10" destOrd="0" parTransId="{87DB9A4A-7C08-4392-A69E-9CBD6C596ABF}" sibTransId="{86650947-7F86-43D9-A69F-B1B72AFB758F}"/>
    <dgm:cxn modelId="{7EEC49AA-6913-402C-85F7-EE4443C59916}" type="presOf" srcId="{EE7E5FCA-6AA9-4E1F-8A3D-C7E9E43A3A92}" destId="{B0B4C805-CCE7-4524-913F-B24E4FC09CE0}" srcOrd="0" destOrd="0" presId="urn:microsoft.com/office/officeart/2005/8/layout/vList2"/>
    <dgm:cxn modelId="{06FC6595-8E7D-49CF-987B-01604A30F460}" type="presOf" srcId="{B7240120-3A71-4FB1-AEE2-23BD1360F560}" destId="{B0071108-1C6F-42FD-A3E4-0B2CB027767E}" srcOrd="0" destOrd="5" presId="urn:microsoft.com/office/officeart/2005/8/layout/vList2"/>
    <dgm:cxn modelId="{2701D405-1306-4877-8C78-3E955B2FFBDA}" srcId="{DC90ABA6-BC1A-4322-8667-CD07870C4AEF}" destId="{F2FB71D9-554E-44E0-98A5-3CAE62EEABFD}" srcOrd="8" destOrd="0" parTransId="{6ADC9EA8-FE87-4936-9DD1-A28527C66DD7}" sibTransId="{86388FF5-1889-4F42-97F2-40573FBCD4B3}"/>
    <dgm:cxn modelId="{C35FF2A4-BBB7-4B40-B119-EF1338357ADF}" srcId="{DC90ABA6-BC1A-4322-8667-CD07870C4AEF}" destId="{78FFE692-359B-49B9-AE95-BEC2A5ABCB24}" srcOrd="1" destOrd="0" parTransId="{AA459731-7CE6-468E-BE9E-8FF274D29771}" sibTransId="{AA4B06CA-6FBF-4433-ABCD-770BADD5D225}"/>
    <dgm:cxn modelId="{A9E40295-34D8-4EC3-883A-E56DFC33B9AC}" srcId="{EE7E5FCA-6AA9-4E1F-8A3D-C7E9E43A3A92}" destId="{DC90ABA6-BC1A-4322-8667-CD07870C4AEF}" srcOrd="0" destOrd="0" parTransId="{63B74B3A-5DF1-4382-BDBD-6F4A46B312B9}" sibTransId="{1B3706D6-F059-4EA5-824A-835C4C5F0C8C}"/>
    <dgm:cxn modelId="{A4378B2C-CD5C-406E-B4CE-8721FADC37AE}" type="presOf" srcId="{19201ACB-0A2C-4522-8EAF-B7C9AB52AB17}" destId="{B0071108-1C6F-42FD-A3E4-0B2CB027767E}" srcOrd="0" destOrd="9" presId="urn:microsoft.com/office/officeart/2005/8/layout/vList2"/>
    <dgm:cxn modelId="{096784EB-6546-473C-A3C4-A269301ECBD9}" srcId="{DC90ABA6-BC1A-4322-8667-CD07870C4AEF}" destId="{D3CDE5EC-5664-4A26-AEB0-7FC40C6F6E52}" srcOrd="6" destOrd="0" parTransId="{2DE1B81F-3870-4BCD-A6E0-CDC16603EB6C}" sibTransId="{EE05F748-D48E-4CFF-8C24-43FDCE6DBA81}"/>
    <dgm:cxn modelId="{59638C86-FD22-4C3C-A6CF-B5C0683F41BB}" type="presOf" srcId="{E47FE744-A698-4377-A843-D316D9541F04}" destId="{B0071108-1C6F-42FD-A3E4-0B2CB027767E}" srcOrd="0" destOrd="4" presId="urn:microsoft.com/office/officeart/2005/8/layout/vList2"/>
    <dgm:cxn modelId="{E2745164-C808-45F1-B773-4627DCFE9C18}" type="presOf" srcId="{DC90ABA6-BC1A-4322-8667-CD07870C4AEF}" destId="{F98D96C0-2D1C-49DB-A381-0E36D7F910B6}" srcOrd="0" destOrd="0" presId="urn:microsoft.com/office/officeart/2005/8/layout/vList2"/>
    <dgm:cxn modelId="{0577AA34-D6F5-46BB-A639-65457E8B4DE8}" type="presOf" srcId="{4307E83F-51D3-48C8-91F0-46C0E56E6C0B}" destId="{B0071108-1C6F-42FD-A3E4-0B2CB027767E}" srcOrd="0" destOrd="2" presId="urn:microsoft.com/office/officeart/2005/8/layout/vList2"/>
    <dgm:cxn modelId="{9A58F5E5-BA9E-4156-A621-8C562D9EC6B9}" type="presOf" srcId="{85DA0566-A2DD-43C7-BB0C-9121C1E6A901}" destId="{B0071108-1C6F-42FD-A3E4-0B2CB027767E}" srcOrd="0" destOrd="0" presId="urn:microsoft.com/office/officeart/2005/8/layout/vList2"/>
    <dgm:cxn modelId="{16993A83-6F16-4EAB-8F40-3D4D9B77A888}" srcId="{DC90ABA6-BC1A-4322-8667-CD07870C4AEF}" destId="{85DA0566-A2DD-43C7-BB0C-9121C1E6A901}" srcOrd="0" destOrd="0" parTransId="{A2A35184-ACA9-4B4E-9AB4-DD62C9127A25}" sibTransId="{BB562C89-C8F4-4600-9E03-4D7EAAF305AB}"/>
    <dgm:cxn modelId="{23263A07-5EE1-418E-BF6C-BF93A2358D13}" type="presOf" srcId="{E158CC1C-370D-46AB-B5BB-885E169E24AF}" destId="{B0071108-1C6F-42FD-A3E4-0B2CB027767E}" srcOrd="0" destOrd="10" presId="urn:microsoft.com/office/officeart/2005/8/layout/vList2"/>
    <dgm:cxn modelId="{A01E0D2F-AD02-4981-B837-334AA5531989}" type="presOf" srcId="{D3CDE5EC-5664-4A26-AEB0-7FC40C6F6E52}" destId="{B0071108-1C6F-42FD-A3E4-0B2CB027767E}" srcOrd="0" destOrd="6" presId="urn:microsoft.com/office/officeart/2005/8/layout/vList2"/>
    <dgm:cxn modelId="{9A129594-622F-4EB7-A065-6A30C6FA3E6A}" srcId="{DC90ABA6-BC1A-4322-8667-CD07870C4AEF}" destId="{C3CBCE18-9F56-4F18-B09B-E6CCAC07391C}" srcOrd="3" destOrd="0" parTransId="{AEAD1EDD-9A0C-47E3-A574-35D1CA9B45DD}" sibTransId="{479E340F-E57D-4887-A7A8-C28341D823DD}"/>
    <dgm:cxn modelId="{9B896AF0-49E7-40C1-8B65-543C8C09E89D}" srcId="{DC90ABA6-BC1A-4322-8667-CD07870C4AEF}" destId="{4307E83F-51D3-48C8-91F0-46C0E56E6C0B}" srcOrd="2" destOrd="0" parTransId="{0E1FE25D-5ACC-464B-9971-B56F81721AE3}" sibTransId="{E5F202F2-4F19-48E9-B807-2486BB524293}"/>
    <dgm:cxn modelId="{50462C2C-E389-4996-86A4-F5ED652E7847}" srcId="{DC90ABA6-BC1A-4322-8667-CD07870C4AEF}" destId="{19201ACB-0A2C-4522-8EAF-B7C9AB52AB17}" srcOrd="9" destOrd="0" parTransId="{CAD255BC-1EEE-4415-B10A-16FF08BD5D9D}" sibTransId="{F84E21D0-61C7-4E6F-B2D3-B557758B3405}"/>
    <dgm:cxn modelId="{CF6970C8-0275-429A-8ADB-D1EC19F5624C}" srcId="{DC90ABA6-BC1A-4322-8667-CD07870C4AEF}" destId="{B7240120-3A71-4FB1-AEE2-23BD1360F560}" srcOrd="5" destOrd="0" parTransId="{1C2C97C5-C6DF-4AB5-8DE2-290AD677EA7A}" sibTransId="{13B57505-BA33-44C6-8507-B8BF9FB6F459}"/>
    <dgm:cxn modelId="{8FB26540-EE02-4350-98FD-1512634ABF42}" type="presOf" srcId="{360F9C2E-15BD-4A8C-8917-CEED6546D3BA}" destId="{B0071108-1C6F-42FD-A3E4-0B2CB027767E}" srcOrd="0" destOrd="7" presId="urn:microsoft.com/office/officeart/2005/8/layout/vList2"/>
    <dgm:cxn modelId="{784012AC-EF8E-43E9-B745-CE492C657AC9}" srcId="{DC90ABA6-BC1A-4322-8667-CD07870C4AEF}" destId="{360F9C2E-15BD-4A8C-8917-CEED6546D3BA}" srcOrd="7" destOrd="0" parTransId="{CAF07748-10C2-4876-BFBB-F8BE7B9FFA98}" sibTransId="{72AD38D7-FB43-4835-A57E-F64724F79170}"/>
    <dgm:cxn modelId="{76E9E1C5-E2DC-4A56-910D-2022EB75345B}" type="presOf" srcId="{F2FB71D9-554E-44E0-98A5-3CAE62EEABFD}" destId="{B0071108-1C6F-42FD-A3E4-0B2CB027767E}" srcOrd="0" destOrd="8" presId="urn:microsoft.com/office/officeart/2005/8/layout/vList2"/>
    <dgm:cxn modelId="{232310FE-5BF9-48DC-913D-A9429772C45D}" type="presOf" srcId="{78FFE692-359B-49B9-AE95-BEC2A5ABCB24}" destId="{B0071108-1C6F-42FD-A3E4-0B2CB027767E}" srcOrd="0" destOrd="1" presId="urn:microsoft.com/office/officeart/2005/8/layout/vList2"/>
    <dgm:cxn modelId="{044096CB-0B79-4964-BBE7-D460EBBA216D}" srcId="{DC90ABA6-BC1A-4322-8667-CD07870C4AEF}" destId="{E47FE744-A698-4377-A843-D316D9541F04}" srcOrd="4" destOrd="0" parTransId="{6DBDC794-1489-4113-8F40-C39A08E46397}" sibTransId="{58707781-0339-4DA3-838A-71C2B65AA858}"/>
    <dgm:cxn modelId="{C0B82F4C-3BEC-4B09-BB50-F146E0C3851D}" type="presOf" srcId="{C3CBCE18-9F56-4F18-B09B-E6CCAC07391C}" destId="{B0071108-1C6F-42FD-A3E4-0B2CB027767E}" srcOrd="0" destOrd="3" presId="urn:microsoft.com/office/officeart/2005/8/layout/vList2"/>
    <dgm:cxn modelId="{F5E0D00A-1D1E-429A-BB00-1178E7CF8876}" type="presParOf" srcId="{B0B4C805-CCE7-4524-913F-B24E4FC09CE0}" destId="{F98D96C0-2D1C-49DB-A381-0E36D7F910B6}" srcOrd="0" destOrd="0" presId="urn:microsoft.com/office/officeart/2005/8/layout/vList2"/>
    <dgm:cxn modelId="{0E3471EA-AA87-4278-92E0-8FCD24D78059}" type="presParOf" srcId="{B0B4C805-CCE7-4524-913F-B24E4FC09CE0}" destId="{B0071108-1C6F-42FD-A3E4-0B2CB027767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CA08142-4061-4B0A-9A77-76DB33D6C9A9}"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698399D0-F010-4EB2-B841-4883027A6469}">
      <dgm:prSet phldrT="[Текст]" custT="1"/>
      <dgm:spPr/>
      <dgm:t>
        <a:bodyPr/>
        <a:lstStyle/>
        <a:p>
          <a:r>
            <a:rPr lang="ru-RU" sz="3200" dirty="0" smtClean="0">
              <a:latin typeface="Times New Roman" pitchFamily="18" charset="0"/>
              <a:cs typeface="Times New Roman" pitchFamily="18" charset="0"/>
            </a:rPr>
            <a:t>Иные доходы</a:t>
          </a:r>
          <a:endParaRPr lang="ru-RU" sz="3200" dirty="0">
            <a:latin typeface="Times New Roman" pitchFamily="18" charset="0"/>
            <a:cs typeface="Times New Roman" pitchFamily="18" charset="0"/>
          </a:endParaRPr>
        </a:p>
      </dgm:t>
    </dgm:pt>
    <dgm:pt modelId="{4DA1A670-083F-42BC-B589-A706C7A3CCF6}" type="parTrans" cxnId="{C49E76B1-4A9C-4474-B1C8-240CC43F0325}">
      <dgm:prSet/>
      <dgm:spPr/>
      <dgm:t>
        <a:bodyPr/>
        <a:lstStyle/>
        <a:p>
          <a:endParaRPr lang="ru-RU"/>
        </a:p>
      </dgm:t>
    </dgm:pt>
    <dgm:pt modelId="{8A04B25E-817D-4E2B-AED9-5673A01E4569}" type="sibTrans" cxnId="{C49E76B1-4A9C-4474-B1C8-240CC43F0325}">
      <dgm:prSet/>
      <dgm:spPr/>
      <dgm:t>
        <a:bodyPr/>
        <a:lstStyle/>
        <a:p>
          <a:endParaRPr lang="ru-RU"/>
        </a:p>
      </dgm:t>
    </dgm:pt>
    <dgm:pt modelId="{5DA529A5-3D40-44F9-BEFD-5C8FB2F43F8B}">
      <dgm:prSet phldrT="[Текст]" custT="1"/>
      <dgm:spPr/>
      <dgm:t>
        <a:bodyPr/>
        <a:lstStyle/>
        <a:p>
          <a:pPr algn="just"/>
          <a:r>
            <a:rPr lang="ru-RU" sz="1400" dirty="0" smtClean="0">
              <a:latin typeface="Times New Roman" pitchFamily="18" charset="0"/>
              <a:cs typeface="Times New Roman" pitchFamily="18" charset="0"/>
            </a:rPr>
            <a:t>единовременная субсидия на приобретение жилого помещения (в случае если в отчетном периоде денежные средства перечислены на банковский счет служащего) и иные аналогичные выплаты, например денежные средства, полученные участником </a:t>
          </a:r>
          <a:r>
            <a:rPr lang="ru-RU" sz="1400" dirty="0" err="1" smtClean="0">
              <a:latin typeface="Times New Roman" pitchFamily="18" charset="0"/>
              <a:cs typeface="Times New Roman" pitchFamily="18" charset="0"/>
            </a:rPr>
            <a:t>накопительно-ипотечной</a:t>
          </a:r>
          <a:r>
            <a:rPr lang="ru-RU" sz="1400" dirty="0" smtClean="0">
              <a:latin typeface="Times New Roman" pitchFamily="18" charset="0"/>
              <a:cs typeface="Times New Roman" pitchFamily="18" charset="0"/>
            </a:rPr>
            <a:t> системы жилищного обеспечения военнослужащих, либо полученные в виде разовой социальной выплаты на погашение части стоимости строительства или приобретения жилья (в случае если в отчетном периоде на счет служащего (работника) либо его супруга (супруги) перечислены денежные средства данной выплаты); </a:t>
          </a:r>
          <a:endParaRPr lang="ru-RU" sz="1400" dirty="0">
            <a:latin typeface="Times New Roman" pitchFamily="18" charset="0"/>
            <a:cs typeface="Times New Roman" pitchFamily="18" charset="0"/>
          </a:endParaRPr>
        </a:p>
      </dgm:t>
    </dgm:pt>
    <dgm:pt modelId="{00F1E30B-D7EC-40C4-B36F-F01225F2E423}" type="parTrans" cxnId="{675066BE-75D2-43D1-9840-8A97B0495083}">
      <dgm:prSet/>
      <dgm:spPr/>
      <dgm:t>
        <a:bodyPr/>
        <a:lstStyle/>
        <a:p>
          <a:endParaRPr lang="ru-RU"/>
        </a:p>
      </dgm:t>
    </dgm:pt>
    <dgm:pt modelId="{E9CD81B3-90C4-4E02-AEDC-636D32E24BD0}" type="sibTrans" cxnId="{675066BE-75D2-43D1-9840-8A97B0495083}">
      <dgm:prSet/>
      <dgm:spPr/>
      <dgm:t>
        <a:bodyPr/>
        <a:lstStyle/>
        <a:p>
          <a:endParaRPr lang="ru-RU"/>
        </a:p>
      </dgm:t>
    </dgm:pt>
    <dgm:pt modelId="{4C056991-75DF-4CBD-8A57-A955015421E0}">
      <dgm:prSet custT="1"/>
      <dgm:spPr/>
      <dgm:t>
        <a:bodyPr/>
        <a:lstStyle/>
        <a:p>
          <a:pPr algn="just"/>
          <a:r>
            <a:rPr lang="ru-RU" sz="1400" dirty="0" smtClean="0">
              <a:latin typeface="Times New Roman" pitchFamily="18" charset="0"/>
              <a:cs typeface="Times New Roman" pitchFamily="18" charset="0"/>
            </a:rPr>
            <a:t>доходы, полученные от сдачи в аренду или иного использования недвижимого имущества, транспортных средств, в том числе доходы, полученные от имущества, переданного в доверительное управление (траст); </a:t>
          </a:r>
          <a:endParaRPr lang="ru-RU" sz="1400" dirty="0">
            <a:latin typeface="Times New Roman" pitchFamily="18" charset="0"/>
            <a:cs typeface="Times New Roman" pitchFamily="18" charset="0"/>
          </a:endParaRPr>
        </a:p>
      </dgm:t>
    </dgm:pt>
    <dgm:pt modelId="{6C75D9BF-C3C4-44AA-A8EA-71C50D06821D}" type="parTrans" cxnId="{7A62A3C8-37C7-4A03-BDC1-DEAE134A1104}">
      <dgm:prSet/>
      <dgm:spPr/>
      <dgm:t>
        <a:bodyPr/>
        <a:lstStyle/>
        <a:p>
          <a:endParaRPr lang="ru-RU"/>
        </a:p>
      </dgm:t>
    </dgm:pt>
    <dgm:pt modelId="{FFC90BFC-B907-41CD-AF39-4CD9683A2595}" type="sibTrans" cxnId="{7A62A3C8-37C7-4A03-BDC1-DEAE134A1104}">
      <dgm:prSet/>
      <dgm:spPr/>
      <dgm:t>
        <a:bodyPr/>
        <a:lstStyle/>
        <a:p>
          <a:endParaRPr lang="ru-RU"/>
        </a:p>
      </dgm:t>
    </dgm:pt>
    <dgm:pt modelId="{5648C3C5-5E5D-4EA7-AAE8-CB859D024977}">
      <dgm:prSet custT="1"/>
      <dgm:spPr/>
      <dgm:t>
        <a:bodyPr/>
        <a:lstStyle/>
        <a:p>
          <a:pPr algn="just"/>
          <a:r>
            <a:rPr lang="ru-RU" sz="1400" dirty="0" smtClean="0">
              <a:latin typeface="Times New Roman" pitchFamily="18" charset="0"/>
              <a:cs typeface="Times New Roman" pitchFamily="18" charset="0"/>
            </a:rPr>
            <a:t>доходы от реализации недвижимого имущества, транспортных средств и иного имущества, в том числе в случае продажи указанного имущества членам семьи</a:t>
          </a:r>
          <a:r>
            <a:rPr lang="ru-RU" sz="1400" b="1"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или иным родственникам. При этом  рекомендуется  указать вид и адрес проданного недвижимого имущества, вид и марку проданного транспортного средства (в том числе в случае зачета стоимости старого транспортного средства в стоимость при покупке нового  по договорам «</a:t>
          </a:r>
          <a:r>
            <a:rPr lang="ru-RU" sz="1400" dirty="0" err="1" smtClean="0">
              <a:latin typeface="Times New Roman" pitchFamily="18" charset="0"/>
              <a:cs typeface="Times New Roman" pitchFamily="18" charset="0"/>
            </a:rPr>
            <a:t>трейд-ин</a:t>
          </a:r>
          <a:r>
            <a:rPr lang="ru-RU" sz="1400" dirty="0" smtClean="0">
              <a:latin typeface="Times New Roman" pitchFamily="18" charset="0"/>
              <a:cs typeface="Times New Roman" pitchFamily="18" charset="0"/>
            </a:rPr>
            <a:t>». Например, служащий (работник), член его семьи приобрел в отчетном году в автосалоне новый автомобиль за 900,0 тыс. руб., при этом в ходе покупки автосалон оценил имевшийся у служащего (работника), члена его семьи старый автомобиль в 300,0 тыс. руб. и учел данные средства в качестве взноса при покупке нового автомобиля. Оставшуюся сумму служащий (работник), член его семьи выплатил автосалону. Сумма в размере 300,0 тыс. руб. является доходом и подлежит указанию в строке «Иные доходы»). В случае продажи мелкого имущества (предметы обычной домашней обстановки, обихода и т.д. рекомендуется указывать совокупный доход  от их реализации.</a:t>
          </a:r>
          <a:endParaRPr lang="ru-RU" sz="1400" dirty="0">
            <a:latin typeface="Times New Roman" pitchFamily="18" charset="0"/>
            <a:cs typeface="Times New Roman" pitchFamily="18" charset="0"/>
          </a:endParaRPr>
        </a:p>
      </dgm:t>
    </dgm:pt>
    <dgm:pt modelId="{684FD07C-949D-4367-BCCC-DEC9087738DA}" type="parTrans" cxnId="{C694CAC6-AD98-4982-ACC3-0870C8A794A4}">
      <dgm:prSet/>
      <dgm:spPr/>
      <dgm:t>
        <a:bodyPr/>
        <a:lstStyle/>
        <a:p>
          <a:endParaRPr lang="ru-RU"/>
        </a:p>
      </dgm:t>
    </dgm:pt>
    <dgm:pt modelId="{F22F009A-146D-41B1-95AF-A57F9DCCFE4D}" type="sibTrans" cxnId="{C694CAC6-AD98-4982-ACC3-0870C8A794A4}">
      <dgm:prSet/>
      <dgm:spPr/>
      <dgm:t>
        <a:bodyPr/>
        <a:lstStyle/>
        <a:p>
          <a:endParaRPr lang="ru-RU"/>
        </a:p>
      </dgm:t>
    </dgm:pt>
    <dgm:pt modelId="{8A0F6972-34F8-45CA-BB45-9424B03BD72D}">
      <dgm:prSet custT="1"/>
      <dgm:spPr/>
      <dgm:t>
        <a:bodyPr/>
        <a:lstStyle/>
        <a:p>
          <a:pPr algn="just"/>
          <a:r>
            <a:rPr lang="ru-RU" sz="1400" dirty="0" smtClean="0">
              <a:latin typeface="Times New Roman" pitchFamily="18" charset="0"/>
              <a:cs typeface="Times New Roman" pitchFamily="18" charset="0"/>
            </a:rPr>
            <a:t>доходы по трудовым договорам по совместительству. При этом рекомендуется указать наименование и юридический адрес организации, от которой был получен доход;</a:t>
          </a:r>
          <a:r>
            <a:rPr lang="ru-RU" sz="1400" dirty="0" smtClean="0"/>
            <a:t> </a:t>
          </a:r>
          <a:endParaRPr lang="ru-RU" sz="1400" dirty="0"/>
        </a:p>
      </dgm:t>
    </dgm:pt>
    <dgm:pt modelId="{B77DF68C-3217-4ACC-A33B-9C850BBA49B3}" type="parTrans" cxnId="{37A86E86-DCC0-48F6-AE1D-5207C92B5BB8}">
      <dgm:prSet/>
      <dgm:spPr/>
      <dgm:t>
        <a:bodyPr/>
        <a:lstStyle/>
        <a:p>
          <a:endParaRPr lang="ru-RU"/>
        </a:p>
      </dgm:t>
    </dgm:pt>
    <dgm:pt modelId="{A58A1516-5043-4B54-A794-86D0B137B8F9}" type="sibTrans" cxnId="{37A86E86-DCC0-48F6-AE1D-5207C92B5BB8}">
      <dgm:prSet/>
      <dgm:spPr/>
      <dgm:t>
        <a:bodyPr/>
        <a:lstStyle/>
        <a:p>
          <a:endParaRPr lang="ru-RU"/>
        </a:p>
      </dgm:t>
    </dgm:pt>
    <dgm:pt modelId="{EFE335C7-04C2-411D-BC10-2CB367562839}">
      <dgm:prSet/>
      <dgm:spPr/>
      <dgm:t>
        <a:bodyPr/>
        <a:lstStyle/>
        <a:p>
          <a:pPr algn="l"/>
          <a:endParaRPr lang="ru-RU" sz="1500"/>
        </a:p>
      </dgm:t>
    </dgm:pt>
    <dgm:pt modelId="{950B3DE1-72A5-4342-A233-600BEDC3786C}" type="parTrans" cxnId="{58166AA2-812A-4D72-BC58-466DAE773521}">
      <dgm:prSet/>
      <dgm:spPr/>
      <dgm:t>
        <a:bodyPr/>
        <a:lstStyle/>
        <a:p>
          <a:endParaRPr lang="ru-RU"/>
        </a:p>
      </dgm:t>
    </dgm:pt>
    <dgm:pt modelId="{7D9069E7-383F-467A-81C7-8B5EF07F0BDB}" type="sibTrans" cxnId="{58166AA2-812A-4D72-BC58-466DAE773521}">
      <dgm:prSet/>
      <dgm:spPr/>
      <dgm:t>
        <a:bodyPr/>
        <a:lstStyle/>
        <a:p>
          <a:endParaRPr lang="ru-RU"/>
        </a:p>
      </dgm:t>
    </dgm:pt>
    <dgm:pt modelId="{C5251B39-9F4F-4F7F-86E5-53D54D490516}">
      <dgm:prSet phldrT="[Текст]" custT="1"/>
      <dgm:spPr/>
      <dgm:t>
        <a:bodyPr/>
        <a:lstStyle/>
        <a:p>
          <a:pPr algn="just"/>
          <a:endParaRPr lang="ru-RU" sz="1400" dirty="0">
            <a:latin typeface="Times New Roman" pitchFamily="18" charset="0"/>
            <a:cs typeface="Times New Roman" pitchFamily="18" charset="0"/>
          </a:endParaRPr>
        </a:p>
      </dgm:t>
    </dgm:pt>
    <dgm:pt modelId="{80E5E697-EC91-48BF-BEE1-1C68DC7495F0}" type="parTrans" cxnId="{171043F3-E97A-4001-A6DC-D448FD13557F}">
      <dgm:prSet/>
      <dgm:spPr/>
      <dgm:t>
        <a:bodyPr/>
        <a:lstStyle/>
        <a:p>
          <a:endParaRPr lang="ru-RU"/>
        </a:p>
      </dgm:t>
    </dgm:pt>
    <dgm:pt modelId="{57E1E610-FC1F-45FC-A3D1-D30DD849822B}" type="sibTrans" cxnId="{171043F3-E97A-4001-A6DC-D448FD13557F}">
      <dgm:prSet/>
      <dgm:spPr/>
      <dgm:t>
        <a:bodyPr/>
        <a:lstStyle/>
        <a:p>
          <a:endParaRPr lang="ru-RU"/>
        </a:p>
      </dgm:t>
    </dgm:pt>
    <dgm:pt modelId="{922C7061-A7AC-4FE7-8EB3-263B6CBC6407}">
      <dgm:prSet custT="1"/>
      <dgm:spPr/>
      <dgm:t>
        <a:bodyPr/>
        <a:lstStyle/>
        <a:p>
          <a:pPr algn="just"/>
          <a:endParaRPr lang="ru-RU" sz="1400" dirty="0">
            <a:latin typeface="Times New Roman" pitchFamily="18" charset="0"/>
            <a:cs typeface="Times New Roman" pitchFamily="18" charset="0"/>
          </a:endParaRPr>
        </a:p>
      </dgm:t>
    </dgm:pt>
    <dgm:pt modelId="{038103F6-37DC-4292-8125-5125739EC9A4}" type="parTrans" cxnId="{8BD53F67-8BF2-4CEE-9091-4228301ABAA8}">
      <dgm:prSet/>
      <dgm:spPr/>
      <dgm:t>
        <a:bodyPr/>
        <a:lstStyle/>
        <a:p>
          <a:endParaRPr lang="ru-RU"/>
        </a:p>
      </dgm:t>
    </dgm:pt>
    <dgm:pt modelId="{BB659218-E40C-4292-AB2D-F2EC1401F101}" type="sibTrans" cxnId="{8BD53F67-8BF2-4CEE-9091-4228301ABAA8}">
      <dgm:prSet/>
      <dgm:spPr/>
      <dgm:t>
        <a:bodyPr/>
        <a:lstStyle/>
        <a:p>
          <a:endParaRPr lang="ru-RU"/>
        </a:p>
      </dgm:t>
    </dgm:pt>
    <dgm:pt modelId="{85B287A1-43A6-48F4-802D-1128CEFEE8F7}">
      <dgm:prSet custT="1"/>
      <dgm:spPr/>
      <dgm:t>
        <a:bodyPr/>
        <a:lstStyle/>
        <a:p>
          <a:pPr algn="just"/>
          <a:endParaRPr lang="ru-RU" sz="1400" dirty="0">
            <a:latin typeface="Times New Roman" pitchFamily="18" charset="0"/>
            <a:cs typeface="Times New Roman" pitchFamily="18" charset="0"/>
          </a:endParaRPr>
        </a:p>
      </dgm:t>
    </dgm:pt>
    <dgm:pt modelId="{7B69D7A5-518A-4AC7-B0F5-A1E88A10D21C}" type="parTrans" cxnId="{AA49102E-2910-4A5A-ABEC-827701DAC290}">
      <dgm:prSet/>
      <dgm:spPr/>
      <dgm:t>
        <a:bodyPr/>
        <a:lstStyle/>
        <a:p>
          <a:endParaRPr lang="ru-RU"/>
        </a:p>
      </dgm:t>
    </dgm:pt>
    <dgm:pt modelId="{9FC6B9B6-7313-4DD6-9D2C-4DB6846CDFBC}" type="sibTrans" cxnId="{AA49102E-2910-4A5A-ABEC-827701DAC290}">
      <dgm:prSet/>
      <dgm:spPr/>
      <dgm:t>
        <a:bodyPr/>
        <a:lstStyle/>
        <a:p>
          <a:endParaRPr lang="ru-RU"/>
        </a:p>
      </dgm:t>
    </dgm:pt>
    <dgm:pt modelId="{2499B27D-497F-4FFC-8FA3-62E9C641497D}" type="pres">
      <dgm:prSet presAssocID="{5CA08142-4061-4B0A-9A77-76DB33D6C9A9}" presName="linear" presStyleCnt="0">
        <dgm:presLayoutVars>
          <dgm:animLvl val="lvl"/>
          <dgm:resizeHandles val="exact"/>
        </dgm:presLayoutVars>
      </dgm:prSet>
      <dgm:spPr/>
      <dgm:t>
        <a:bodyPr/>
        <a:lstStyle/>
        <a:p>
          <a:endParaRPr lang="ru-RU"/>
        </a:p>
      </dgm:t>
    </dgm:pt>
    <dgm:pt modelId="{B9EFFAE2-32A8-4937-A0BF-5DC097098083}" type="pres">
      <dgm:prSet presAssocID="{698399D0-F010-4EB2-B841-4883027A6469}" presName="parentText" presStyleLbl="node1" presStyleIdx="0" presStyleCnt="1" custScaleX="41681" custScaleY="50340" custLinFactY="-10266" custLinFactNeighborX="-29503" custLinFactNeighborY="-100000">
        <dgm:presLayoutVars>
          <dgm:chMax val="0"/>
          <dgm:bulletEnabled val="1"/>
        </dgm:presLayoutVars>
      </dgm:prSet>
      <dgm:spPr/>
      <dgm:t>
        <a:bodyPr/>
        <a:lstStyle/>
        <a:p>
          <a:endParaRPr lang="ru-RU"/>
        </a:p>
      </dgm:t>
    </dgm:pt>
    <dgm:pt modelId="{A6F498F6-E82E-44AE-ABE0-CD5F1F943D19}" type="pres">
      <dgm:prSet presAssocID="{698399D0-F010-4EB2-B841-4883027A6469}" presName="childText" presStyleLbl="revTx" presStyleIdx="0" presStyleCnt="1" custScaleY="99961">
        <dgm:presLayoutVars>
          <dgm:bulletEnabled val="1"/>
        </dgm:presLayoutVars>
      </dgm:prSet>
      <dgm:spPr/>
      <dgm:t>
        <a:bodyPr/>
        <a:lstStyle/>
        <a:p>
          <a:endParaRPr lang="ru-RU"/>
        </a:p>
      </dgm:t>
    </dgm:pt>
  </dgm:ptLst>
  <dgm:cxnLst>
    <dgm:cxn modelId="{DE4087A0-366F-4815-95FD-1E1786C112C5}" type="presOf" srcId="{922C7061-A7AC-4FE7-8EB3-263B6CBC6407}" destId="{A6F498F6-E82E-44AE-ABE0-CD5F1F943D19}" srcOrd="0" destOrd="3" presId="urn:microsoft.com/office/officeart/2005/8/layout/vList2"/>
    <dgm:cxn modelId="{3958FC8C-9C50-49DD-89AF-2BD5E8481AF5}" type="presOf" srcId="{5648C3C5-5E5D-4EA7-AAE8-CB859D024977}" destId="{A6F498F6-E82E-44AE-ABE0-CD5F1F943D19}" srcOrd="0" destOrd="4" presId="urn:microsoft.com/office/officeart/2005/8/layout/vList2"/>
    <dgm:cxn modelId="{C694CAC6-AD98-4982-ACC3-0870C8A794A4}" srcId="{698399D0-F010-4EB2-B841-4883027A6469}" destId="{5648C3C5-5E5D-4EA7-AAE8-CB859D024977}" srcOrd="4" destOrd="0" parTransId="{684FD07C-949D-4367-BCCC-DEC9087738DA}" sibTransId="{F22F009A-146D-41B1-95AF-A57F9DCCFE4D}"/>
    <dgm:cxn modelId="{38A5AEC0-2A2B-4543-8CA2-048288F79CB4}" type="presOf" srcId="{8A0F6972-34F8-45CA-BB45-9424B03BD72D}" destId="{A6F498F6-E82E-44AE-ABE0-CD5F1F943D19}" srcOrd="0" destOrd="6" presId="urn:microsoft.com/office/officeart/2005/8/layout/vList2"/>
    <dgm:cxn modelId="{44C5B32A-786D-45BF-BAFE-9A1CE7C5AD53}" type="presOf" srcId="{C5251B39-9F4F-4F7F-86E5-53D54D490516}" destId="{A6F498F6-E82E-44AE-ABE0-CD5F1F943D19}" srcOrd="0" destOrd="1" presId="urn:microsoft.com/office/officeart/2005/8/layout/vList2"/>
    <dgm:cxn modelId="{37A86E86-DCC0-48F6-AE1D-5207C92B5BB8}" srcId="{698399D0-F010-4EB2-B841-4883027A6469}" destId="{8A0F6972-34F8-45CA-BB45-9424B03BD72D}" srcOrd="6" destOrd="0" parTransId="{B77DF68C-3217-4ACC-A33B-9C850BBA49B3}" sibTransId="{A58A1516-5043-4B54-A794-86D0B137B8F9}"/>
    <dgm:cxn modelId="{8BD53F67-8BF2-4CEE-9091-4228301ABAA8}" srcId="{698399D0-F010-4EB2-B841-4883027A6469}" destId="{922C7061-A7AC-4FE7-8EB3-263B6CBC6407}" srcOrd="3" destOrd="0" parTransId="{038103F6-37DC-4292-8125-5125739EC9A4}" sibTransId="{BB659218-E40C-4292-AB2D-F2EC1401F101}"/>
    <dgm:cxn modelId="{AA49102E-2910-4A5A-ABEC-827701DAC290}" srcId="{698399D0-F010-4EB2-B841-4883027A6469}" destId="{85B287A1-43A6-48F4-802D-1128CEFEE8F7}" srcOrd="5" destOrd="0" parTransId="{7B69D7A5-518A-4AC7-B0F5-A1E88A10D21C}" sibTransId="{9FC6B9B6-7313-4DD6-9D2C-4DB6846CDFBC}"/>
    <dgm:cxn modelId="{7A62A3C8-37C7-4A03-BDC1-DEAE134A1104}" srcId="{698399D0-F010-4EB2-B841-4883027A6469}" destId="{4C056991-75DF-4CBD-8A57-A955015421E0}" srcOrd="2" destOrd="0" parTransId="{6C75D9BF-C3C4-44AA-A8EA-71C50D06821D}" sibTransId="{FFC90BFC-B907-41CD-AF39-4CD9683A2595}"/>
    <dgm:cxn modelId="{58166AA2-812A-4D72-BC58-466DAE773521}" srcId="{698399D0-F010-4EB2-B841-4883027A6469}" destId="{EFE335C7-04C2-411D-BC10-2CB367562839}" srcOrd="7" destOrd="0" parTransId="{950B3DE1-72A5-4342-A233-600BEDC3786C}" sibTransId="{7D9069E7-383F-467A-81C7-8B5EF07F0BDB}"/>
    <dgm:cxn modelId="{C97C026D-8CB9-4345-880C-B4BC36B74285}" type="presOf" srcId="{4C056991-75DF-4CBD-8A57-A955015421E0}" destId="{A6F498F6-E82E-44AE-ABE0-CD5F1F943D19}" srcOrd="0" destOrd="2" presId="urn:microsoft.com/office/officeart/2005/8/layout/vList2"/>
    <dgm:cxn modelId="{FE498103-CDBF-4AB6-90D8-4A728070E815}" type="presOf" srcId="{698399D0-F010-4EB2-B841-4883027A6469}" destId="{B9EFFAE2-32A8-4937-A0BF-5DC097098083}" srcOrd="0" destOrd="0" presId="urn:microsoft.com/office/officeart/2005/8/layout/vList2"/>
    <dgm:cxn modelId="{171043F3-E97A-4001-A6DC-D448FD13557F}" srcId="{698399D0-F010-4EB2-B841-4883027A6469}" destId="{C5251B39-9F4F-4F7F-86E5-53D54D490516}" srcOrd="1" destOrd="0" parTransId="{80E5E697-EC91-48BF-BEE1-1C68DC7495F0}" sibTransId="{57E1E610-FC1F-45FC-A3D1-D30DD849822B}"/>
    <dgm:cxn modelId="{35E17E42-9E70-4A78-BF06-F204DD08874B}" type="presOf" srcId="{85B287A1-43A6-48F4-802D-1128CEFEE8F7}" destId="{A6F498F6-E82E-44AE-ABE0-CD5F1F943D19}" srcOrd="0" destOrd="5" presId="urn:microsoft.com/office/officeart/2005/8/layout/vList2"/>
    <dgm:cxn modelId="{C49E76B1-4A9C-4474-B1C8-240CC43F0325}" srcId="{5CA08142-4061-4B0A-9A77-76DB33D6C9A9}" destId="{698399D0-F010-4EB2-B841-4883027A6469}" srcOrd="0" destOrd="0" parTransId="{4DA1A670-083F-42BC-B589-A706C7A3CCF6}" sibTransId="{8A04B25E-817D-4E2B-AED9-5673A01E4569}"/>
    <dgm:cxn modelId="{02E4093E-FBC2-47D1-874E-9F05B98740BD}" type="presOf" srcId="{5CA08142-4061-4B0A-9A77-76DB33D6C9A9}" destId="{2499B27D-497F-4FFC-8FA3-62E9C641497D}" srcOrd="0" destOrd="0" presId="urn:microsoft.com/office/officeart/2005/8/layout/vList2"/>
    <dgm:cxn modelId="{675066BE-75D2-43D1-9840-8A97B0495083}" srcId="{698399D0-F010-4EB2-B841-4883027A6469}" destId="{5DA529A5-3D40-44F9-BEFD-5C8FB2F43F8B}" srcOrd="0" destOrd="0" parTransId="{00F1E30B-D7EC-40C4-B36F-F01225F2E423}" sibTransId="{E9CD81B3-90C4-4E02-AEDC-636D32E24BD0}"/>
    <dgm:cxn modelId="{A89D4147-4D4E-4AAA-B2DB-D478D2E28726}" type="presOf" srcId="{5DA529A5-3D40-44F9-BEFD-5C8FB2F43F8B}" destId="{A6F498F6-E82E-44AE-ABE0-CD5F1F943D19}" srcOrd="0" destOrd="0" presId="urn:microsoft.com/office/officeart/2005/8/layout/vList2"/>
    <dgm:cxn modelId="{7FA70130-5198-433A-8E4C-8B89C1EC62FF}" type="presOf" srcId="{EFE335C7-04C2-411D-BC10-2CB367562839}" destId="{A6F498F6-E82E-44AE-ABE0-CD5F1F943D19}" srcOrd="0" destOrd="7" presId="urn:microsoft.com/office/officeart/2005/8/layout/vList2"/>
    <dgm:cxn modelId="{D721397C-73B7-459B-930F-2D01AEB589BC}" type="presParOf" srcId="{2499B27D-497F-4FFC-8FA3-62E9C641497D}" destId="{B9EFFAE2-32A8-4937-A0BF-5DC097098083}" srcOrd="0" destOrd="0" presId="urn:microsoft.com/office/officeart/2005/8/layout/vList2"/>
    <dgm:cxn modelId="{C0EF7A8B-9ABA-4EB8-A632-C6FCC3057819}" type="presParOf" srcId="{2499B27D-497F-4FFC-8FA3-62E9C641497D}" destId="{A6F498F6-E82E-44AE-ABE0-CD5F1F943D1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8774E67-A142-42EF-A24A-6B65DD7AA286}"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7B84ADE0-7F8F-41F7-B54E-0B18E0BAFF71}">
      <dgm:prSet phldrT="[Текст]" custT="1"/>
      <dgm:spPr/>
      <dgm:t>
        <a:bodyPr/>
        <a:lstStyle/>
        <a:p>
          <a:r>
            <a:rPr lang="ru-RU" sz="3200" dirty="0" smtClean="0">
              <a:latin typeface="Times New Roman" pitchFamily="18" charset="0"/>
              <a:cs typeface="Times New Roman" pitchFamily="18" charset="0"/>
            </a:rPr>
            <a:t>Иные доходы</a:t>
          </a:r>
          <a:endParaRPr lang="ru-RU" sz="3200" dirty="0">
            <a:latin typeface="Times New Roman" pitchFamily="18" charset="0"/>
            <a:cs typeface="Times New Roman" pitchFamily="18" charset="0"/>
          </a:endParaRPr>
        </a:p>
      </dgm:t>
    </dgm:pt>
    <dgm:pt modelId="{9B2E75DE-20FB-44E2-AB8C-4430C64F50EA}" type="parTrans" cxnId="{85A823DD-6B64-4437-96DB-70F8ED1F821B}">
      <dgm:prSet/>
      <dgm:spPr/>
      <dgm:t>
        <a:bodyPr/>
        <a:lstStyle/>
        <a:p>
          <a:endParaRPr lang="ru-RU"/>
        </a:p>
      </dgm:t>
    </dgm:pt>
    <dgm:pt modelId="{9D663C3F-9F50-47D9-B8B4-205E9141D91A}" type="sibTrans" cxnId="{85A823DD-6B64-4437-96DB-70F8ED1F821B}">
      <dgm:prSet/>
      <dgm:spPr/>
      <dgm:t>
        <a:bodyPr/>
        <a:lstStyle/>
        <a:p>
          <a:endParaRPr lang="ru-RU"/>
        </a:p>
      </dgm:t>
    </dgm:pt>
    <dgm:pt modelId="{7B5EF76D-0456-4D65-9FEE-CF2C4CB4760E}">
      <dgm:prSet phldrT="[Текст]" custT="1"/>
      <dgm:spPr/>
      <dgm:t>
        <a:bodyPr/>
        <a:lstStyle/>
        <a:p>
          <a:pPr algn="just"/>
          <a:r>
            <a:rPr lang="ru-RU" sz="1400" dirty="0" smtClean="0">
              <a:latin typeface="Times New Roman" pitchFamily="18" charset="0"/>
              <a:cs typeface="Times New Roman" pitchFamily="18" charset="0"/>
            </a:rPr>
            <a:t>денежные средства, полученные в виде процентов при погашении сберегательных сертификатов, если они не указаны в строке «Доход от ценных бумаг и долей участия в коммерческих организациях»;</a:t>
          </a:r>
          <a:endParaRPr lang="ru-RU" sz="1400" dirty="0">
            <a:latin typeface="Times New Roman" pitchFamily="18" charset="0"/>
            <a:cs typeface="Times New Roman" pitchFamily="18" charset="0"/>
          </a:endParaRPr>
        </a:p>
      </dgm:t>
    </dgm:pt>
    <dgm:pt modelId="{345E964D-67FA-4C98-8E6D-B3F3C15EF200}" type="parTrans" cxnId="{16AEDECE-3E73-4F15-9661-AB9099363E81}">
      <dgm:prSet/>
      <dgm:spPr/>
      <dgm:t>
        <a:bodyPr/>
        <a:lstStyle/>
        <a:p>
          <a:endParaRPr lang="ru-RU"/>
        </a:p>
      </dgm:t>
    </dgm:pt>
    <dgm:pt modelId="{A72B7E6F-FDF9-4029-A112-10D27073B1FB}" type="sibTrans" cxnId="{16AEDECE-3E73-4F15-9661-AB9099363E81}">
      <dgm:prSet/>
      <dgm:spPr/>
      <dgm:t>
        <a:bodyPr/>
        <a:lstStyle/>
        <a:p>
          <a:endParaRPr lang="ru-RU"/>
        </a:p>
      </dgm:t>
    </dgm:pt>
    <dgm:pt modelId="{01C79661-CCB4-4F6D-A2AC-E90F1B7F3D9A}">
      <dgm:prSet custT="1"/>
      <dgm:spPr/>
      <dgm:t>
        <a:bodyPr/>
        <a:lstStyle/>
        <a:p>
          <a:pPr algn="just"/>
          <a:r>
            <a:rPr lang="ru-RU" sz="1400" dirty="0" smtClean="0">
              <a:latin typeface="Times New Roman" pitchFamily="18" charset="0"/>
              <a:cs typeface="Times New Roman" pitchFamily="18" charset="0"/>
            </a:rPr>
            <a:t>вознаграждения по гражданско-правовым договорам, если данный доход не указан в строке 2 настоящего раздела справки. При этом рекомендуется указать наименование и юридический адрес организации, от которой был получен доход; </a:t>
          </a:r>
          <a:endParaRPr lang="ru-RU" sz="1400" dirty="0">
            <a:latin typeface="Times New Roman" pitchFamily="18" charset="0"/>
            <a:cs typeface="Times New Roman" pitchFamily="18" charset="0"/>
          </a:endParaRPr>
        </a:p>
      </dgm:t>
    </dgm:pt>
    <dgm:pt modelId="{E947017C-4C57-4E85-A52A-B7E35A88C5B5}" type="parTrans" cxnId="{7B376F9E-9E92-47F5-84BA-8B3CB9C7C50B}">
      <dgm:prSet/>
      <dgm:spPr/>
      <dgm:t>
        <a:bodyPr/>
        <a:lstStyle/>
        <a:p>
          <a:endParaRPr lang="ru-RU"/>
        </a:p>
      </dgm:t>
    </dgm:pt>
    <dgm:pt modelId="{94809024-1A43-456F-8DE8-6A466E997BCF}" type="sibTrans" cxnId="{7B376F9E-9E92-47F5-84BA-8B3CB9C7C50B}">
      <dgm:prSet/>
      <dgm:spPr/>
      <dgm:t>
        <a:bodyPr/>
        <a:lstStyle/>
        <a:p>
          <a:endParaRPr lang="ru-RU"/>
        </a:p>
      </dgm:t>
    </dgm:pt>
    <dgm:pt modelId="{9930A5D5-32A6-4371-AFF2-5F358F037F88}">
      <dgm:prSet custT="1"/>
      <dgm:spPr/>
      <dgm:t>
        <a:bodyPr/>
        <a:lstStyle/>
        <a:p>
          <a:pPr algn="just"/>
          <a:r>
            <a:rPr lang="ru-RU" sz="1400" dirty="0" smtClean="0">
              <a:latin typeface="Times New Roman" pitchFamily="18" charset="0"/>
              <a:cs typeface="Times New Roman" pitchFamily="18" charset="0"/>
            </a:rPr>
            <a:t>доходы, полученные от использования трубопроводов, линий электропередачи (ЛЭП), линий оптико-волоконной и (или) беспроводной связи, иных средств связи, включая компьютерные сети (в случае наличия дохода от использования указанных объектов, соответствующие объекты необходимо указать  в разделе 3.1 «Недвижимое имущество» в строке «Иное недвижимое имущество»);</a:t>
          </a:r>
          <a:endParaRPr lang="ru-RU" sz="1400" dirty="0">
            <a:latin typeface="Times New Roman" pitchFamily="18" charset="0"/>
            <a:cs typeface="Times New Roman" pitchFamily="18" charset="0"/>
          </a:endParaRPr>
        </a:p>
      </dgm:t>
    </dgm:pt>
    <dgm:pt modelId="{B37969AD-B715-46B8-A381-167D360A35ED}" type="parTrans" cxnId="{AFB91E08-04F1-48C9-8781-53D3907A2D40}">
      <dgm:prSet/>
      <dgm:spPr/>
      <dgm:t>
        <a:bodyPr/>
        <a:lstStyle/>
        <a:p>
          <a:endParaRPr lang="ru-RU"/>
        </a:p>
      </dgm:t>
    </dgm:pt>
    <dgm:pt modelId="{E79D7F96-43DC-4F1C-A179-F88B3A30266B}" type="sibTrans" cxnId="{AFB91E08-04F1-48C9-8781-53D3907A2D40}">
      <dgm:prSet/>
      <dgm:spPr/>
      <dgm:t>
        <a:bodyPr/>
        <a:lstStyle/>
        <a:p>
          <a:endParaRPr lang="ru-RU"/>
        </a:p>
      </dgm:t>
    </dgm:pt>
    <dgm:pt modelId="{D45081A1-B243-449B-8440-D91277EE0959}">
      <dgm:prSet custT="1"/>
      <dgm:spPr/>
      <dgm:t>
        <a:bodyPr/>
        <a:lstStyle/>
        <a:p>
          <a:pPr algn="just"/>
          <a:r>
            <a:rPr lang="ru-RU" sz="1400" dirty="0" smtClean="0">
              <a:latin typeface="Times New Roman" pitchFamily="18" charset="0"/>
              <a:cs typeface="Times New Roman" pitchFamily="18" charset="0"/>
            </a:rPr>
            <a:t>проценты по долговым обязательствам;</a:t>
          </a:r>
          <a:endParaRPr lang="ru-RU" sz="1400" dirty="0">
            <a:latin typeface="Times New Roman" pitchFamily="18" charset="0"/>
            <a:cs typeface="Times New Roman" pitchFamily="18" charset="0"/>
          </a:endParaRPr>
        </a:p>
      </dgm:t>
    </dgm:pt>
    <dgm:pt modelId="{B2770DB2-B7A8-4E0F-B090-BC9376D2C584}" type="parTrans" cxnId="{2B1A4E96-3F8C-431C-87E5-7BCAA4BE5A19}">
      <dgm:prSet/>
      <dgm:spPr/>
      <dgm:t>
        <a:bodyPr/>
        <a:lstStyle/>
        <a:p>
          <a:endParaRPr lang="ru-RU"/>
        </a:p>
      </dgm:t>
    </dgm:pt>
    <dgm:pt modelId="{53F72382-1415-4730-AFDB-B7322E08FEAF}" type="sibTrans" cxnId="{2B1A4E96-3F8C-431C-87E5-7BCAA4BE5A19}">
      <dgm:prSet/>
      <dgm:spPr/>
      <dgm:t>
        <a:bodyPr/>
        <a:lstStyle/>
        <a:p>
          <a:endParaRPr lang="ru-RU"/>
        </a:p>
      </dgm:t>
    </dgm:pt>
    <dgm:pt modelId="{BB3F7D31-A7F1-4A83-85E2-803632A63B4E}">
      <dgm:prSet custT="1"/>
      <dgm:spPr/>
      <dgm:t>
        <a:bodyPr/>
        <a:lstStyle/>
        <a:p>
          <a:pPr algn="just"/>
          <a:r>
            <a:rPr lang="ru-RU" sz="1400" dirty="0" smtClean="0">
              <a:latin typeface="Times New Roman" pitchFamily="18" charset="0"/>
              <a:cs typeface="Times New Roman" pitchFamily="18" charset="0"/>
            </a:rPr>
            <a:t>денежные средства, полученные в порядке дарения или наследования;</a:t>
          </a:r>
          <a:endParaRPr lang="ru-RU" sz="1400" dirty="0">
            <a:latin typeface="Times New Roman" pitchFamily="18" charset="0"/>
            <a:cs typeface="Times New Roman" pitchFamily="18" charset="0"/>
          </a:endParaRPr>
        </a:p>
      </dgm:t>
    </dgm:pt>
    <dgm:pt modelId="{234CE7AB-3690-462B-86BE-9D7648EE0B76}" type="parTrans" cxnId="{73FD47EA-9B9D-4FDD-9C62-0E455EDE72D1}">
      <dgm:prSet/>
      <dgm:spPr/>
      <dgm:t>
        <a:bodyPr/>
        <a:lstStyle/>
        <a:p>
          <a:endParaRPr lang="ru-RU"/>
        </a:p>
      </dgm:t>
    </dgm:pt>
    <dgm:pt modelId="{28E38706-6C36-4C3C-9A55-968B04BA16E6}" type="sibTrans" cxnId="{73FD47EA-9B9D-4FDD-9C62-0E455EDE72D1}">
      <dgm:prSet/>
      <dgm:spPr/>
      <dgm:t>
        <a:bodyPr/>
        <a:lstStyle/>
        <a:p>
          <a:endParaRPr lang="ru-RU"/>
        </a:p>
      </dgm:t>
    </dgm:pt>
    <dgm:pt modelId="{C17824C8-3074-4403-87C2-DE588F3CEAE4}">
      <dgm:prSet custT="1"/>
      <dgm:spPr/>
      <dgm:t>
        <a:bodyPr/>
        <a:lstStyle/>
        <a:p>
          <a:pPr algn="just"/>
          <a:r>
            <a:rPr lang="ru-RU" sz="1400" dirty="0" smtClean="0">
              <a:latin typeface="Times New Roman" pitchFamily="18" charset="0"/>
              <a:cs typeface="Times New Roman" pitchFamily="18" charset="0"/>
            </a:rPr>
            <a:t>возмещение вреда, причиненного увечьем или иным повреждением здоровья;</a:t>
          </a:r>
          <a:endParaRPr lang="ru-RU" sz="1400" dirty="0">
            <a:latin typeface="Times New Roman" pitchFamily="18" charset="0"/>
            <a:cs typeface="Times New Roman" pitchFamily="18" charset="0"/>
          </a:endParaRPr>
        </a:p>
      </dgm:t>
    </dgm:pt>
    <dgm:pt modelId="{B779D474-3039-4BEF-8902-BB23C9FB5EAC}" type="parTrans" cxnId="{C7ABCD08-CA3C-4374-90E4-40743104D55C}">
      <dgm:prSet/>
      <dgm:spPr/>
      <dgm:t>
        <a:bodyPr/>
        <a:lstStyle/>
        <a:p>
          <a:endParaRPr lang="ru-RU"/>
        </a:p>
      </dgm:t>
    </dgm:pt>
    <dgm:pt modelId="{73407C2C-2FAD-4D93-B0B5-D9575F5A7590}" type="sibTrans" cxnId="{C7ABCD08-CA3C-4374-90E4-40743104D55C}">
      <dgm:prSet/>
      <dgm:spPr/>
      <dgm:t>
        <a:bodyPr/>
        <a:lstStyle/>
        <a:p>
          <a:endParaRPr lang="ru-RU"/>
        </a:p>
      </dgm:t>
    </dgm:pt>
    <dgm:pt modelId="{CEF72FCE-B0B4-42AF-B2E7-D93A34B6042E}">
      <dgm:prSet custT="1"/>
      <dgm:spPr/>
      <dgm:t>
        <a:bodyPr/>
        <a:lstStyle/>
        <a:p>
          <a:pPr algn="just"/>
          <a:r>
            <a:rPr lang="ru-RU" sz="1400" dirty="0" smtClean="0">
              <a:latin typeface="Times New Roman" pitchFamily="18" charset="0"/>
              <a:cs typeface="Times New Roman" pitchFamily="18" charset="0"/>
            </a:rPr>
            <a:t>выплаты, связанные с гибелью (смертью), выплаченные наследникам; </a:t>
          </a:r>
          <a:endParaRPr lang="ru-RU" sz="1400" dirty="0">
            <a:latin typeface="Times New Roman" pitchFamily="18" charset="0"/>
            <a:cs typeface="Times New Roman" pitchFamily="18" charset="0"/>
          </a:endParaRPr>
        </a:p>
      </dgm:t>
    </dgm:pt>
    <dgm:pt modelId="{FC358004-8A5D-4AD7-9A44-05BFC40C168D}" type="parTrans" cxnId="{423A2411-6AF4-4D13-A56D-D2CDB2E25B07}">
      <dgm:prSet/>
      <dgm:spPr/>
      <dgm:t>
        <a:bodyPr/>
        <a:lstStyle/>
        <a:p>
          <a:endParaRPr lang="ru-RU"/>
        </a:p>
      </dgm:t>
    </dgm:pt>
    <dgm:pt modelId="{24E73FDF-130A-40DE-AA61-EDB39AB9DCD7}" type="sibTrans" cxnId="{423A2411-6AF4-4D13-A56D-D2CDB2E25B07}">
      <dgm:prSet/>
      <dgm:spPr/>
      <dgm:t>
        <a:bodyPr/>
        <a:lstStyle/>
        <a:p>
          <a:endParaRPr lang="ru-RU"/>
        </a:p>
      </dgm:t>
    </dgm:pt>
    <dgm:pt modelId="{D0DECB89-EF48-441F-9552-E7006B1A4D09}">
      <dgm:prSet custT="1"/>
      <dgm:spPr/>
      <dgm:t>
        <a:bodyPr/>
        <a:lstStyle/>
        <a:p>
          <a:pPr algn="just"/>
          <a:r>
            <a:rPr lang="ru-RU" sz="1400" dirty="0" smtClean="0">
              <a:latin typeface="Times New Roman" pitchFamily="18" charset="0"/>
              <a:cs typeface="Times New Roman" pitchFamily="18" charset="0"/>
            </a:rPr>
            <a:t>страховые выплаты при наступлении страхового случая, в том числе возмещение по вкладу (вкладам), иные связанные с этим выплаты, например, неустойка за просрочку исполнения обязательств по выплате страхового возмещения и т.д.;</a:t>
          </a:r>
          <a:endParaRPr lang="ru-RU" sz="1400" dirty="0">
            <a:latin typeface="Times New Roman" pitchFamily="18" charset="0"/>
            <a:cs typeface="Times New Roman" pitchFamily="18" charset="0"/>
          </a:endParaRPr>
        </a:p>
      </dgm:t>
    </dgm:pt>
    <dgm:pt modelId="{E8DA9A9C-DC42-4744-82AA-E9C12D26C151}" type="parTrans" cxnId="{4E4C9A9D-92E4-4294-8104-619F69B50B26}">
      <dgm:prSet/>
      <dgm:spPr/>
      <dgm:t>
        <a:bodyPr/>
        <a:lstStyle/>
        <a:p>
          <a:endParaRPr lang="ru-RU"/>
        </a:p>
      </dgm:t>
    </dgm:pt>
    <dgm:pt modelId="{BF7645AC-6DF6-4E10-83B9-0BBDC86F325E}" type="sibTrans" cxnId="{4E4C9A9D-92E4-4294-8104-619F69B50B26}">
      <dgm:prSet/>
      <dgm:spPr/>
      <dgm:t>
        <a:bodyPr/>
        <a:lstStyle/>
        <a:p>
          <a:endParaRPr lang="ru-RU"/>
        </a:p>
      </dgm:t>
    </dgm:pt>
    <dgm:pt modelId="{F06FBF8C-BFE3-44DA-82B8-1658365F5C41}">
      <dgm:prSet/>
      <dgm:spPr/>
      <dgm:t>
        <a:bodyPr/>
        <a:lstStyle/>
        <a:p>
          <a:pPr algn="l"/>
          <a:endParaRPr lang="ru-RU" sz="1600"/>
        </a:p>
      </dgm:t>
    </dgm:pt>
    <dgm:pt modelId="{46D13C95-B8F1-4F51-BF7A-9397090785E7}" type="parTrans" cxnId="{2B754C10-3A5C-4CF4-9F06-46370F75C88A}">
      <dgm:prSet/>
      <dgm:spPr/>
      <dgm:t>
        <a:bodyPr/>
        <a:lstStyle/>
        <a:p>
          <a:endParaRPr lang="ru-RU"/>
        </a:p>
      </dgm:t>
    </dgm:pt>
    <dgm:pt modelId="{7855557C-09FB-4CAA-BAD4-4E725A95E239}" type="sibTrans" cxnId="{2B754C10-3A5C-4CF4-9F06-46370F75C88A}">
      <dgm:prSet/>
      <dgm:spPr/>
      <dgm:t>
        <a:bodyPr/>
        <a:lstStyle/>
        <a:p>
          <a:endParaRPr lang="ru-RU"/>
        </a:p>
      </dgm:t>
    </dgm:pt>
    <dgm:pt modelId="{98CAA43E-4C32-4E96-8568-FC17961127D5}">
      <dgm:prSet phldrT="[Текст]" custT="1"/>
      <dgm:spPr/>
      <dgm:t>
        <a:bodyPr/>
        <a:lstStyle/>
        <a:p>
          <a:pPr algn="just"/>
          <a:endParaRPr lang="ru-RU" sz="1400" dirty="0">
            <a:latin typeface="Times New Roman" pitchFamily="18" charset="0"/>
            <a:cs typeface="Times New Roman" pitchFamily="18" charset="0"/>
          </a:endParaRPr>
        </a:p>
      </dgm:t>
    </dgm:pt>
    <dgm:pt modelId="{552B276F-5857-47AC-9CD5-6383401EE61D}" type="parTrans" cxnId="{C98438A4-AC04-480A-9784-EF6322911538}">
      <dgm:prSet/>
      <dgm:spPr/>
      <dgm:t>
        <a:bodyPr/>
        <a:lstStyle/>
        <a:p>
          <a:endParaRPr lang="ru-RU"/>
        </a:p>
      </dgm:t>
    </dgm:pt>
    <dgm:pt modelId="{854C1897-86B9-4D2A-918A-D4B4E2954E16}" type="sibTrans" cxnId="{C98438A4-AC04-480A-9784-EF6322911538}">
      <dgm:prSet/>
      <dgm:spPr/>
      <dgm:t>
        <a:bodyPr/>
        <a:lstStyle/>
        <a:p>
          <a:endParaRPr lang="ru-RU"/>
        </a:p>
      </dgm:t>
    </dgm:pt>
    <dgm:pt modelId="{561611E6-62DD-413E-BD85-B465CDF05940}">
      <dgm:prSet custT="1"/>
      <dgm:spPr/>
      <dgm:t>
        <a:bodyPr/>
        <a:lstStyle/>
        <a:p>
          <a:pPr algn="just"/>
          <a:endParaRPr lang="ru-RU" sz="1400" dirty="0">
            <a:latin typeface="Times New Roman" pitchFamily="18" charset="0"/>
            <a:cs typeface="Times New Roman" pitchFamily="18" charset="0"/>
          </a:endParaRPr>
        </a:p>
      </dgm:t>
    </dgm:pt>
    <dgm:pt modelId="{B202C2EB-303F-4ADC-8565-E8D5C1695C87}" type="parTrans" cxnId="{321A9D19-93E4-4ED2-93CB-ACA689C4100C}">
      <dgm:prSet/>
      <dgm:spPr/>
      <dgm:t>
        <a:bodyPr/>
        <a:lstStyle/>
        <a:p>
          <a:endParaRPr lang="ru-RU"/>
        </a:p>
      </dgm:t>
    </dgm:pt>
    <dgm:pt modelId="{C49C8AB2-0A49-4C4D-8A50-B94921E2F90E}" type="sibTrans" cxnId="{321A9D19-93E4-4ED2-93CB-ACA689C4100C}">
      <dgm:prSet/>
      <dgm:spPr/>
      <dgm:t>
        <a:bodyPr/>
        <a:lstStyle/>
        <a:p>
          <a:endParaRPr lang="ru-RU"/>
        </a:p>
      </dgm:t>
    </dgm:pt>
    <dgm:pt modelId="{429DD59C-F85A-409D-AA44-8AF3D1EA210C}">
      <dgm:prSet custT="1"/>
      <dgm:spPr/>
      <dgm:t>
        <a:bodyPr/>
        <a:lstStyle/>
        <a:p>
          <a:pPr algn="just"/>
          <a:endParaRPr lang="ru-RU" sz="1400" dirty="0">
            <a:latin typeface="Times New Roman" pitchFamily="18" charset="0"/>
            <a:cs typeface="Times New Roman" pitchFamily="18" charset="0"/>
          </a:endParaRPr>
        </a:p>
      </dgm:t>
    </dgm:pt>
    <dgm:pt modelId="{1505459A-6BD6-465F-889D-9E516F6801C5}" type="parTrans" cxnId="{B81F5C09-AAF4-4F10-8F9A-18D9E788B444}">
      <dgm:prSet/>
      <dgm:spPr/>
      <dgm:t>
        <a:bodyPr/>
        <a:lstStyle/>
        <a:p>
          <a:endParaRPr lang="ru-RU"/>
        </a:p>
      </dgm:t>
    </dgm:pt>
    <dgm:pt modelId="{704FA02F-735A-4B50-892C-A4B386203D93}" type="sibTrans" cxnId="{B81F5C09-AAF4-4F10-8F9A-18D9E788B444}">
      <dgm:prSet/>
      <dgm:spPr/>
      <dgm:t>
        <a:bodyPr/>
        <a:lstStyle/>
        <a:p>
          <a:endParaRPr lang="ru-RU"/>
        </a:p>
      </dgm:t>
    </dgm:pt>
    <dgm:pt modelId="{593A9BC2-25DC-4081-9BB4-B3E303458ABD}">
      <dgm:prSet custT="1"/>
      <dgm:spPr/>
      <dgm:t>
        <a:bodyPr/>
        <a:lstStyle/>
        <a:p>
          <a:pPr algn="just"/>
          <a:endParaRPr lang="ru-RU" sz="1400" dirty="0">
            <a:latin typeface="Times New Roman" pitchFamily="18" charset="0"/>
            <a:cs typeface="Times New Roman" pitchFamily="18" charset="0"/>
          </a:endParaRPr>
        </a:p>
      </dgm:t>
    </dgm:pt>
    <dgm:pt modelId="{405CFE1E-E264-4053-931E-4F423A1DCEF2}" type="parTrans" cxnId="{52E28B21-AE54-4AD6-B812-CE0BF0883FFF}">
      <dgm:prSet/>
      <dgm:spPr/>
      <dgm:t>
        <a:bodyPr/>
        <a:lstStyle/>
        <a:p>
          <a:endParaRPr lang="ru-RU"/>
        </a:p>
      </dgm:t>
    </dgm:pt>
    <dgm:pt modelId="{26BCAFEF-1DBB-44ED-84BE-2833475A1718}" type="sibTrans" cxnId="{52E28B21-AE54-4AD6-B812-CE0BF0883FFF}">
      <dgm:prSet/>
      <dgm:spPr/>
      <dgm:t>
        <a:bodyPr/>
        <a:lstStyle/>
        <a:p>
          <a:endParaRPr lang="ru-RU"/>
        </a:p>
      </dgm:t>
    </dgm:pt>
    <dgm:pt modelId="{65482304-CBD0-44E6-A3F0-8A6C68CBA25B}">
      <dgm:prSet custT="1"/>
      <dgm:spPr/>
      <dgm:t>
        <a:bodyPr/>
        <a:lstStyle/>
        <a:p>
          <a:pPr algn="just"/>
          <a:endParaRPr lang="ru-RU" sz="1400" dirty="0">
            <a:latin typeface="Times New Roman" pitchFamily="18" charset="0"/>
            <a:cs typeface="Times New Roman" pitchFamily="18" charset="0"/>
          </a:endParaRPr>
        </a:p>
      </dgm:t>
    </dgm:pt>
    <dgm:pt modelId="{65492449-F5B5-4BC1-971E-009336D20FB6}" type="parTrans" cxnId="{E7460C98-0AF8-4953-BF0B-D015828739A0}">
      <dgm:prSet/>
      <dgm:spPr/>
      <dgm:t>
        <a:bodyPr/>
        <a:lstStyle/>
        <a:p>
          <a:endParaRPr lang="ru-RU"/>
        </a:p>
      </dgm:t>
    </dgm:pt>
    <dgm:pt modelId="{89A7E439-9837-4853-9E6D-A48EA6C63DEA}" type="sibTrans" cxnId="{E7460C98-0AF8-4953-BF0B-D015828739A0}">
      <dgm:prSet/>
      <dgm:spPr/>
      <dgm:t>
        <a:bodyPr/>
        <a:lstStyle/>
        <a:p>
          <a:endParaRPr lang="ru-RU"/>
        </a:p>
      </dgm:t>
    </dgm:pt>
    <dgm:pt modelId="{A3B0A1F1-934B-40BE-B386-2087557B78D8}">
      <dgm:prSet custT="1"/>
      <dgm:spPr/>
      <dgm:t>
        <a:bodyPr/>
        <a:lstStyle/>
        <a:p>
          <a:pPr algn="just"/>
          <a:endParaRPr lang="ru-RU" sz="1400" dirty="0">
            <a:latin typeface="Times New Roman" pitchFamily="18" charset="0"/>
            <a:cs typeface="Times New Roman" pitchFamily="18" charset="0"/>
          </a:endParaRPr>
        </a:p>
      </dgm:t>
    </dgm:pt>
    <dgm:pt modelId="{8204CCFD-3C76-4DEA-B84F-22AEF57E6654}" type="parTrans" cxnId="{D69A347A-AED0-4F94-869E-390BF802F9DF}">
      <dgm:prSet/>
      <dgm:spPr/>
      <dgm:t>
        <a:bodyPr/>
        <a:lstStyle/>
        <a:p>
          <a:endParaRPr lang="ru-RU"/>
        </a:p>
      </dgm:t>
    </dgm:pt>
    <dgm:pt modelId="{EE4AD5E4-0DD6-4FA3-A85E-462EDD1C6F74}" type="sibTrans" cxnId="{D69A347A-AED0-4F94-869E-390BF802F9DF}">
      <dgm:prSet/>
      <dgm:spPr/>
      <dgm:t>
        <a:bodyPr/>
        <a:lstStyle/>
        <a:p>
          <a:endParaRPr lang="ru-RU"/>
        </a:p>
      </dgm:t>
    </dgm:pt>
    <dgm:pt modelId="{2F47E4CB-61E5-47EE-8983-23FB29227FDD}">
      <dgm:prSet custT="1"/>
      <dgm:spPr/>
      <dgm:t>
        <a:bodyPr/>
        <a:lstStyle/>
        <a:p>
          <a:pPr algn="just"/>
          <a:endParaRPr lang="ru-RU" sz="1400" dirty="0">
            <a:latin typeface="Times New Roman" pitchFamily="18" charset="0"/>
            <a:cs typeface="Times New Roman" pitchFamily="18" charset="0"/>
          </a:endParaRPr>
        </a:p>
      </dgm:t>
    </dgm:pt>
    <dgm:pt modelId="{7349E065-6B9D-4692-8669-15729F81A546}" type="parTrans" cxnId="{DB4EBBF0-7F8D-41EB-B738-9093D1AA569F}">
      <dgm:prSet/>
      <dgm:spPr/>
      <dgm:t>
        <a:bodyPr/>
        <a:lstStyle/>
        <a:p>
          <a:endParaRPr lang="ru-RU"/>
        </a:p>
      </dgm:t>
    </dgm:pt>
    <dgm:pt modelId="{0E04149D-901B-4EB2-90C9-BC8773BFF168}" type="sibTrans" cxnId="{DB4EBBF0-7F8D-41EB-B738-9093D1AA569F}">
      <dgm:prSet/>
      <dgm:spPr/>
      <dgm:t>
        <a:bodyPr/>
        <a:lstStyle/>
        <a:p>
          <a:endParaRPr lang="ru-RU"/>
        </a:p>
      </dgm:t>
    </dgm:pt>
    <dgm:pt modelId="{FB07FC83-F1D9-4A57-8E61-28E0075E586B}" type="pres">
      <dgm:prSet presAssocID="{88774E67-A142-42EF-A24A-6B65DD7AA286}" presName="linear" presStyleCnt="0">
        <dgm:presLayoutVars>
          <dgm:animLvl val="lvl"/>
          <dgm:resizeHandles val="exact"/>
        </dgm:presLayoutVars>
      </dgm:prSet>
      <dgm:spPr/>
      <dgm:t>
        <a:bodyPr/>
        <a:lstStyle/>
        <a:p>
          <a:endParaRPr lang="ru-RU"/>
        </a:p>
      </dgm:t>
    </dgm:pt>
    <dgm:pt modelId="{911A69F0-1DC7-4212-A1DC-2B2CA8F9CE34}" type="pres">
      <dgm:prSet presAssocID="{7B84ADE0-7F8F-41F7-B54E-0B18E0BAFF71}" presName="parentText" presStyleLbl="node1" presStyleIdx="0" presStyleCnt="1" custScaleX="41176" custScaleY="51143" custLinFactNeighborX="-32353" custLinFactNeighborY="-91384">
        <dgm:presLayoutVars>
          <dgm:chMax val="0"/>
          <dgm:bulletEnabled val="1"/>
        </dgm:presLayoutVars>
      </dgm:prSet>
      <dgm:spPr/>
      <dgm:t>
        <a:bodyPr/>
        <a:lstStyle/>
        <a:p>
          <a:endParaRPr lang="ru-RU"/>
        </a:p>
      </dgm:t>
    </dgm:pt>
    <dgm:pt modelId="{23209944-8EC8-42FA-8677-68BCAC467116}" type="pres">
      <dgm:prSet presAssocID="{7B84ADE0-7F8F-41F7-B54E-0B18E0BAFF71}" presName="childText" presStyleLbl="revTx" presStyleIdx="0" presStyleCnt="1" custScaleY="97398">
        <dgm:presLayoutVars>
          <dgm:bulletEnabled val="1"/>
        </dgm:presLayoutVars>
      </dgm:prSet>
      <dgm:spPr/>
      <dgm:t>
        <a:bodyPr/>
        <a:lstStyle/>
        <a:p>
          <a:endParaRPr lang="ru-RU"/>
        </a:p>
      </dgm:t>
    </dgm:pt>
  </dgm:ptLst>
  <dgm:cxnLst>
    <dgm:cxn modelId="{7B88476D-1AAA-4141-88A2-97AB3F778AEF}" type="presOf" srcId="{593A9BC2-25DC-4081-9BB4-B3E303458ABD}" destId="{23209944-8EC8-42FA-8677-68BCAC467116}" srcOrd="0" destOrd="7" presId="urn:microsoft.com/office/officeart/2005/8/layout/vList2"/>
    <dgm:cxn modelId="{4D81148D-BF24-4266-A5F3-CB0001DEF021}" type="presOf" srcId="{01C79661-CCB4-4F6D-A2AC-E90F1B7F3D9A}" destId="{23209944-8EC8-42FA-8677-68BCAC467116}" srcOrd="0" destOrd="2" presId="urn:microsoft.com/office/officeart/2005/8/layout/vList2"/>
    <dgm:cxn modelId="{4E4C9A9D-92E4-4294-8104-619F69B50B26}" srcId="{7B84ADE0-7F8F-41F7-B54E-0B18E0BAFF71}" destId="{D0DECB89-EF48-441F-9552-E7006B1A4D09}" srcOrd="14" destOrd="0" parTransId="{E8DA9A9C-DC42-4744-82AA-E9C12D26C151}" sibTransId="{BF7645AC-6DF6-4E10-83B9-0BBDC86F325E}"/>
    <dgm:cxn modelId="{52E28B21-AE54-4AD6-B812-CE0BF0883FFF}" srcId="{7B84ADE0-7F8F-41F7-B54E-0B18E0BAFF71}" destId="{593A9BC2-25DC-4081-9BB4-B3E303458ABD}" srcOrd="7" destOrd="0" parTransId="{405CFE1E-E264-4053-931E-4F423A1DCEF2}" sibTransId="{26BCAFEF-1DBB-44ED-84BE-2833475A1718}"/>
    <dgm:cxn modelId="{C98438A4-AC04-480A-9784-EF6322911538}" srcId="{7B84ADE0-7F8F-41F7-B54E-0B18E0BAFF71}" destId="{98CAA43E-4C32-4E96-8568-FC17961127D5}" srcOrd="1" destOrd="0" parTransId="{552B276F-5857-47AC-9CD5-6383401EE61D}" sibTransId="{854C1897-86B9-4D2A-918A-D4B4E2954E16}"/>
    <dgm:cxn modelId="{987FF27A-FCD6-489D-A5EC-AED222661A02}" type="presOf" srcId="{C17824C8-3074-4403-87C2-DE588F3CEAE4}" destId="{23209944-8EC8-42FA-8677-68BCAC467116}" srcOrd="0" destOrd="10" presId="urn:microsoft.com/office/officeart/2005/8/layout/vList2"/>
    <dgm:cxn modelId="{A45CB91F-2A15-4652-BDBA-E3F7D787243B}" type="presOf" srcId="{7B5EF76D-0456-4D65-9FEE-CF2C4CB4760E}" destId="{23209944-8EC8-42FA-8677-68BCAC467116}" srcOrd="0" destOrd="0" presId="urn:microsoft.com/office/officeart/2005/8/layout/vList2"/>
    <dgm:cxn modelId="{D0EFE7C0-B2C6-40A1-9975-E84187B33213}" type="presOf" srcId="{F06FBF8C-BFE3-44DA-82B8-1658365F5C41}" destId="{23209944-8EC8-42FA-8677-68BCAC467116}" srcOrd="0" destOrd="15" presId="urn:microsoft.com/office/officeart/2005/8/layout/vList2"/>
    <dgm:cxn modelId="{2B1A4E96-3F8C-431C-87E5-7BCAA4BE5A19}" srcId="{7B84ADE0-7F8F-41F7-B54E-0B18E0BAFF71}" destId="{D45081A1-B243-449B-8440-D91277EE0959}" srcOrd="6" destOrd="0" parTransId="{B2770DB2-B7A8-4E0F-B090-BC9376D2C584}" sibTransId="{53F72382-1415-4730-AFDB-B7322E08FEAF}"/>
    <dgm:cxn modelId="{73FD47EA-9B9D-4FDD-9C62-0E455EDE72D1}" srcId="{7B84ADE0-7F8F-41F7-B54E-0B18E0BAFF71}" destId="{BB3F7D31-A7F1-4A83-85E2-803632A63B4E}" srcOrd="8" destOrd="0" parTransId="{234CE7AB-3690-462B-86BE-9D7648EE0B76}" sibTransId="{28E38706-6C36-4C3C-9A55-968B04BA16E6}"/>
    <dgm:cxn modelId="{87DC8D41-306A-45E9-A8C9-6B4243DBEE4E}" type="presOf" srcId="{65482304-CBD0-44E6-A3F0-8A6C68CBA25B}" destId="{23209944-8EC8-42FA-8677-68BCAC467116}" srcOrd="0" destOrd="9" presId="urn:microsoft.com/office/officeart/2005/8/layout/vList2"/>
    <dgm:cxn modelId="{BBFF7CDE-B294-47D5-86BB-F2965E16A324}" type="presOf" srcId="{9930A5D5-32A6-4371-AFF2-5F358F037F88}" destId="{23209944-8EC8-42FA-8677-68BCAC467116}" srcOrd="0" destOrd="4" presId="urn:microsoft.com/office/officeart/2005/8/layout/vList2"/>
    <dgm:cxn modelId="{DB4EBBF0-7F8D-41EB-B738-9093D1AA569F}" srcId="{7B84ADE0-7F8F-41F7-B54E-0B18E0BAFF71}" destId="{2F47E4CB-61E5-47EE-8983-23FB29227FDD}" srcOrd="11" destOrd="0" parTransId="{7349E065-6B9D-4692-8669-15729F81A546}" sibTransId="{0E04149D-901B-4EB2-90C9-BC8773BFF168}"/>
    <dgm:cxn modelId="{321A9D19-93E4-4ED2-93CB-ACA689C4100C}" srcId="{7B84ADE0-7F8F-41F7-B54E-0B18E0BAFF71}" destId="{561611E6-62DD-413E-BD85-B465CDF05940}" srcOrd="3" destOrd="0" parTransId="{B202C2EB-303F-4ADC-8565-E8D5C1695C87}" sibTransId="{C49C8AB2-0A49-4C4D-8A50-B94921E2F90E}"/>
    <dgm:cxn modelId="{85A823DD-6B64-4437-96DB-70F8ED1F821B}" srcId="{88774E67-A142-42EF-A24A-6B65DD7AA286}" destId="{7B84ADE0-7F8F-41F7-B54E-0B18E0BAFF71}" srcOrd="0" destOrd="0" parTransId="{9B2E75DE-20FB-44E2-AB8C-4430C64F50EA}" sibTransId="{9D663C3F-9F50-47D9-B8B4-205E9141D91A}"/>
    <dgm:cxn modelId="{AFB91E08-04F1-48C9-8781-53D3907A2D40}" srcId="{7B84ADE0-7F8F-41F7-B54E-0B18E0BAFF71}" destId="{9930A5D5-32A6-4371-AFF2-5F358F037F88}" srcOrd="4" destOrd="0" parTransId="{B37969AD-B715-46B8-A381-167D360A35ED}" sibTransId="{E79D7F96-43DC-4F1C-A179-F88B3A30266B}"/>
    <dgm:cxn modelId="{019A8E27-13C7-440C-A725-134703CD3A9F}" type="presOf" srcId="{429DD59C-F85A-409D-AA44-8AF3D1EA210C}" destId="{23209944-8EC8-42FA-8677-68BCAC467116}" srcOrd="0" destOrd="5" presId="urn:microsoft.com/office/officeart/2005/8/layout/vList2"/>
    <dgm:cxn modelId="{A42F7585-9A2D-4383-B7ED-B08D5093C22A}" type="presOf" srcId="{561611E6-62DD-413E-BD85-B465CDF05940}" destId="{23209944-8EC8-42FA-8677-68BCAC467116}" srcOrd="0" destOrd="3" presId="urn:microsoft.com/office/officeart/2005/8/layout/vList2"/>
    <dgm:cxn modelId="{9436B08A-174C-4FDC-9DEF-E3042B140130}" type="presOf" srcId="{D0DECB89-EF48-441F-9552-E7006B1A4D09}" destId="{23209944-8EC8-42FA-8677-68BCAC467116}" srcOrd="0" destOrd="14" presId="urn:microsoft.com/office/officeart/2005/8/layout/vList2"/>
    <dgm:cxn modelId="{E7460C98-0AF8-4953-BF0B-D015828739A0}" srcId="{7B84ADE0-7F8F-41F7-B54E-0B18E0BAFF71}" destId="{65482304-CBD0-44E6-A3F0-8A6C68CBA25B}" srcOrd="9" destOrd="0" parTransId="{65492449-F5B5-4BC1-971E-009336D20FB6}" sibTransId="{89A7E439-9837-4853-9E6D-A48EA6C63DEA}"/>
    <dgm:cxn modelId="{C7ABCD08-CA3C-4374-90E4-40743104D55C}" srcId="{7B84ADE0-7F8F-41F7-B54E-0B18E0BAFF71}" destId="{C17824C8-3074-4403-87C2-DE588F3CEAE4}" srcOrd="10" destOrd="0" parTransId="{B779D474-3039-4BEF-8902-BB23C9FB5EAC}" sibTransId="{73407C2C-2FAD-4D93-B0B5-D9575F5A7590}"/>
    <dgm:cxn modelId="{16AEDECE-3E73-4F15-9661-AB9099363E81}" srcId="{7B84ADE0-7F8F-41F7-B54E-0B18E0BAFF71}" destId="{7B5EF76D-0456-4D65-9FEE-CF2C4CB4760E}" srcOrd="0" destOrd="0" parTransId="{345E964D-67FA-4C98-8E6D-B3F3C15EF200}" sibTransId="{A72B7E6F-FDF9-4029-A112-10D27073B1FB}"/>
    <dgm:cxn modelId="{B81F5C09-AAF4-4F10-8F9A-18D9E788B444}" srcId="{7B84ADE0-7F8F-41F7-B54E-0B18E0BAFF71}" destId="{429DD59C-F85A-409D-AA44-8AF3D1EA210C}" srcOrd="5" destOrd="0" parTransId="{1505459A-6BD6-465F-889D-9E516F6801C5}" sibTransId="{704FA02F-735A-4B50-892C-A4B386203D93}"/>
    <dgm:cxn modelId="{CCE8AA25-7A6E-4CE0-B884-D19494993449}" type="presOf" srcId="{88774E67-A142-42EF-A24A-6B65DD7AA286}" destId="{FB07FC83-F1D9-4A57-8E61-28E0075E586B}" srcOrd="0" destOrd="0" presId="urn:microsoft.com/office/officeart/2005/8/layout/vList2"/>
    <dgm:cxn modelId="{E518F86F-7F90-41AA-B096-9564A3E805DC}" type="presOf" srcId="{A3B0A1F1-934B-40BE-B386-2087557B78D8}" destId="{23209944-8EC8-42FA-8677-68BCAC467116}" srcOrd="0" destOrd="13" presId="urn:microsoft.com/office/officeart/2005/8/layout/vList2"/>
    <dgm:cxn modelId="{268A0965-C492-432E-9693-6BFA1B69DB21}" type="presOf" srcId="{CEF72FCE-B0B4-42AF-B2E7-D93A34B6042E}" destId="{23209944-8EC8-42FA-8677-68BCAC467116}" srcOrd="0" destOrd="12" presId="urn:microsoft.com/office/officeart/2005/8/layout/vList2"/>
    <dgm:cxn modelId="{2B754C10-3A5C-4CF4-9F06-46370F75C88A}" srcId="{7B84ADE0-7F8F-41F7-B54E-0B18E0BAFF71}" destId="{F06FBF8C-BFE3-44DA-82B8-1658365F5C41}" srcOrd="15" destOrd="0" parTransId="{46D13C95-B8F1-4F51-BF7A-9397090785E7}" sibTransId="{7855557C-09FB-4CAA-BAD4-4E725A95E239}"/>
    <dgm:cxn modelId="{0D31DDFC-F8F0-4516-8CF8-2CF3B666AA7C}" type="presOf" srcId="{D45081A1-B243-449B-8440-D91277EE0959}" destId="{23209944-8EC8-42FA-8677-68BCAC467116}" srcOrd="0" destOrd="6" presId="urn:microsoft.com/office/officeart/2005/8/layout/vList2"/>
    <dgm:cxn modelId="{7B376F9E-9E92-47F5-84BA-8B3CB9C7C50B}" srcId="{7B84ADE0-7F8F-41F7-B54E-0B18E0BAFF71}" destId="{01C79661-CCB4-4F6D-A2AC-E90F1B7F3D9A}" srcOrd="2" destOrd="0" parTransId="{E947017C-4C57-4E85-A52A-B7E35A88C5B5}" sibTransId="{94809024-1A43-456F-8DE8-6A466E997BCF}"/>
    <dgm:cxn modelId="{51250775-56B5-4AD6-A3F0-20DD357E1DF9}" type="presOf" srcId="{BB3F7D31-A7F1-4A83-85E2-803632A63B4E}" destId="{23209944-8EC8-42FA-8677-68BCAC467116}" srcOrd="0" destOrd="8" presId="urn:microsoft.com/office/officeart/2005/8/layout/vList2"/>
    <dgm:cxn modelId="{423A2411-6AF4-4D13-A56D-D2CDB2E25B07}" srcId="{7B84ADE0-7F8F-41F7-B54E-0B18E0BAFF71}" destId="{CEF72FCE-B0B4-42AF-B2E7-D93A34B6042E}" srcOrd="12" destOrd="0" parTransId="{FC358004-8A5D-4AD7-9A44-05BFC40C168D}" sibTransId="{24E73FDF-130A-40DE-AA61-EDB39AB9DCD7}"/>
    <dgm:cxn modelId="{EE531109-3DFA-4C49-90A3-A62374014FF8}" type="presOf" srcId="{7B84ADE0-7F8F-41F7-B54E-0B18E0BAFF71}" destId="{911A69F0-1DC7-4212-A1DC-2B2CA8F9CE34}" srcOrd="0" destOrd="0" presId="urn:microsoft.com/office/officeart/2005/8/layout/vList2"/>
    <dgm:cxn modelId="{907D25A2-0D0A-4B58-8150-FAD784F5B330}" type="presOf" srcId="{2F47E4CB-61E5-47EE-8983-23FB29227FDD}" destId="{23209944-8EC8-42FA-8677-68BCAC467116}" srcOrd="0" destOrd="11" presId="urn:microsoft.com/office/officeart/2005/8/layout/vList2"/>
    <dgm:cxn modelId="{AA2CCE01-A0C1-4799-B3D0-E3B626EDEBD3}" type="presOf" srcId="{98CAA43E-4C32-4E96-8568-FC17961127D5}" destId="{23209944-8EC8-42FA-8677-68BCAC467116}" srcOrd="0" destOrd="1" presId="urn:microsoft.com/office/officeart/2005/8/layout/vList2"/>
    <dgm:cxn modelId="{D69A347A-AED0-4F94-869E-390BF802F9DF}" srcId="{7B84ADE0-7F8F-41F7-B54E-0B18E0BAFF71}" destId="{A3B0A1F1-934B-40BE-B386-2087557B78D8}" srcOrd="13" destOrd="0" parTransId="{8204CCFD-3C76-4DEA-B84F-22AEF57E6654}" sibTransId="{EE4AD5E4-0DD6-4FA3-A85E-462EDD1C6F74}"/>
    <dgm:cxn modelId="{4EFF1FB4-D0DF-45FB-B3E2-7D7F10A0995C}" type="presParOf" srcId="{FB07FC83-F1D9-4A57-8E61-28E0075E586B}" destId="{911A69F0-1DC7-4212-A1DC-2B2CA8F9CE34}" srcOrd="0" destOrd="0" presId="urn:microsoft.com/office/officeart/2005/8/layout/vList2"/>
    <dgm:cxn modelId="{903CE309-3125-401C-A450-511F8FA1E3F7}" type="presParOf" srcId="{FB07FC83-F1D9-4A57-8E61-28E0075E586B}" destId="{23209944-8EC8-42FA-8677-68BCAC46711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65E115E-3BDF-4983-89FE-2BD359B26C9E}"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59F524AE-F1BE-4165-8B48-78FE1EDAD965}">
      <dgm:prSet phldrT="[Текст]" custT="1"/>
      <dgm:spPr/>
      <dgm:t>
        <a:bodyPr/>
        <a:lstStyle/>
        <a:p>
          <a:r>
            <a:rPr lang="ru-RU" sz="3200" dirty="0" smtClean="0">
              <a:latin typeface="Times New Roman" pitchFamily="18" charset="0"/>
              <a:cs typeface="Times New Roman" pitchFamily="18" charset="0"/>
            </a:rPr>
            <a:t>Иные доходы</a:t>
          </a:r>
          <a:endParaRPr lang="ru-RU" sz="3200" dirty="0">
            <a:latin typeface="Times New Roman" pitchFamily="18" charset="0"/>
            <a:cs typeface="Times New Roman" pitchFamily="18" charset="0"/>
          </a:endParaRPr>
        </a:p>
      </dgm:t>
    </dgm:pt>
    <dgm:pt modelId="{888FF19E-4DB4-4538-9685-8BD0A38051EB}" type="parTrans" cxnId="{3C52BCDF-8C10-4C9F-839D-73CC716F6532}">
      <dgm:prSet/>
      <dgm:spPr/>
      <dgm:t>
        <a:bodyPr/>
        <a:lstStyle/>
        <a:p>
          <a:endParaRPr lang="ru-RU"/>
        </a:p>
      </dgm:t>
    </dgm:pt>
    <dgm:pt modelId="{8ADF0BB1-1A55-4709-AE68-A92BF3EA26D5}" type="sibTrans" cxnId="{3C52BCDF-8C10-4C9F-839D-73CC716F6532}">
      <dgm:prSet/>
      <dgm:spPr/>
      <dgm:t>
        <a:bodyPr/>
        <a:lstStyle/>
        <a:p>
          <a:endParaRPr lang="ru-RU"/>
        </a:p>
      </dgm:t>
    </dgm:pt>
    <dgm:pt modelId="{86D260FB-D680-45A3-BAF3-1C1296B6F43D}">
      <dgm:prSet phldrT="[Текст]" custT="1"/>
      <dgm:spPr/>
      <dgm:t>
        <a:bodyPr/>
        <a:lstStyle/>
        <a:p>
          <a:pPr algn="just"/>
          <a:r>
            <a:rPr lang="ru-RU" sz="1400" dirty="0" smtClean="0">
              <a:latin typeface="Times New Roman" pitchFamily="18" charset="0"/>
              <a:cs typeface="Times New Roman" pitchFamily="18" charset="0"/>
            </a:rPr>
            <a:t>выплаты, связанные с увольнением (компенсация за неиспользованный отпуск, суммы выплат средних месячных заработков, выходное пособие, выплаты по линии Фонда социального страхования Российской Федерации и т.д.), в случае если данные выплаты не были включены в справку по форме 2-НДФЛ по месту службы (работы); </a:t>
          </a:r>
          <a:endParaRPr lang="ru-RU" sz="1400" dirty="0">
            <a:latin typeface="Times New Roman" pitchFamily="18" charset="0"/>
            <a:cs typeface="Times New Roman" pitchFamily="18" charset="0"/>
          </a:endParaRPr>
        </a:p>
      </dgm:t>
    </dgm:pt>
    <dgm:pt modelId="{6BB2AF58-608D-4331-B841-EB5280E9206B}" type="parTrans" cxnId="{BC3FB613-D7B9-4AF3-950F-3C31C251F938}">
      <dgm:prSet/>
      <dgm:spPr/>
      <dgm:t>
        <a:bodyPr/>
        <a:lstStyle/>
        <a:p>
          <a:endParaRPr lang="ru-RU"/>
        </a:p>
      </dgm:t>
    </dgm:pt>
    <dgm:pt modelId="{1E308CD4-CA88-49E7-B263-A1487EE5D3EA}" type="sibTrans" cxnId="{BC3FB613-D7B9-4AF3-950F-3C31C251F938}">
      <dgm:prSet/>
      <dgm:spPr/>
      <dgm:t>
        <a:bodyPr/>
        <a:lstStyle/>
        <a:p>
          <a:endParaRPr lang="ru-RU"/>
        </a:p>
      </dgm:t>
    </dgm:pt>
    <dgm:pt modelId="{82B04E25-590D-4A52-A427-E7131614ACB0}">
      <dgm:prSet custT="1"/>
      <dgm:spPr/>
      <dgm:t>
        <a:bodyPr/>
        <a:lstStyle/>
        <a:p>
          <a:pPr algn="just"/>
          <a:r>
            <a:rPr lang="ru-RU" sz="1400" dirty="0" smtClean="0">
              <a:latin typeface="Times New Roman" pitchFamily="18" charset="0"/>
              <a:cs typeface="Times New Roman" pitchFamily="18" charset="0"/>
            </a:rPr>
            <a:t>денежные средства, полученные в качестве благотворительной помощи для покупки лекарств, оплаты медицинских услуг и для иных целей. Если для их получения открывался счет на имя служащего (работника), его супруги или несовершеннолетнего ребенка, то сведения о счете необходимо также отразить в разделе 4 справки;</a:t>
          </a:r>
          <a:endParaRPr lang="ru-RU" sz="1400" dirty="0">
            <a:latin typeface="Times New Roman" pitchFamily="18" charset="0"/>
            <a:cs typeface="Times New Roman" pitchFamily="18" charset="0"/>
          </a:endParaRPr>
        </a:p>
      </dgm:t>
    </dgm:pt>
    <dgm:pt modelId="{085475F7-DE28-4D24-9A4F-0E1C9D7C8C08}" type="parTrans" cxnId="{06572342-6E9C-4769-88FB-6E9A0D74D3A6}">
      <dgm:prSet/>
      <dgm:spPr/>
      <dgm:t>
        <a:bodyPr/>
        <a:lstStyle/>
        <a:p>
          <a:endParaRPr lang="ru-RU"/>
        </a:p>
      </dgm:t>
    </dgm:pt>
    <dgm:pt modelId="{8A2CCE37-9218-4AA0-9D5A-AB2A94D1B073}" type="sibTrans" cxnId="{06572342-6E9C-4769-88FB-6E9A0D74D3A6}">
      <dgm:prSet/>
      <dgm:spPr/>
      <dgm:t>
        <a:bodyPr/>
        <a:lstStyle/>
        <a:p>
          <a:endParaRPr lang="ru-RU"/>
        </a:p>
      </dgm:t>
    </dgm:pt>
    <dgm:pt modelId="{2E2421C7-4B83-4CC7-B8DD-23C2DEFC5BED}">
      <dgm:prSet custT="1"/>
      <dgm:spPr/>
      <dgm:t>
        <a:bodyPr/>
        <a:lstStyle/>
        <a:p>
          <a:pPr algn="just"/>
          <a:r>
            <a:rPr lang="ru-RU" sz="1400" dirty="0" smtClean="0">
              <a:latin typeface="Times New Roman" pitchFamily="18" charset="0"/>
              <a:cs typeface="Times New Roman" pitchFamily="18" charset="0"/>
            </a:rPr>
            <a:t>суммы полной или частичной компенсации работникам и (или) членам их семей, бывшим работникам, уволившимся в связи с выходом на пенсию по инвалидности или по старости, инвалидам стоимости приобретаемых путевок, а также суммы полной или частичной компенсации путевок на детей, не достигших совершеннолетнего возраста, в случае выдачи наличных денежных средств вместо представляемых путевок без последующего представления отчета об их использовании и др.; </a:t>
          </a:r>
          <a:endParaRPr lang="ru-RU" sz="1400" dirty="0">
            <a:latin typeface="Times New Roman" pitchFamily="18" charset="0"/>
            <a:cs typeface="Times New Roman" pitchFamily="18" charset="0"/>
          </a:endParaRPr>
        </a:p>
      </dgm:t>
    </dgm:pt>
    <dgm:pt modelId="{76647BF3-A696-4F7C-8FD5-840013F1C5B3}" type="parTrans" cxnId="{66665452-95CC-440C-821E-B02880F98BBB}">
      <dgm:prSet/>
      <dgm:spPr/>
      <dgm:t>
        <a:bodyPr/>
        <a:lstStyle/>
        <a:p>
          <a:endParaRPr lang="ru-RU"/>
        </a:p>
      </dgm:t>
    </dgm:pt>
    <dgm:pt modelId="{99521BC9-66FC-4E81-9F36-A5D8DFB6684E}" type="sibTrans" cxnId="{66665452-95CC-440C-821E-B02880F98BBB}">
      <dgm:prSet/>
      <dgm:spPr/>
      <dgm:t>
        <a:bodyPr/>
        <a:lstStyle/>
        <a:p>
          <a:endParaRPr lang="ru-RU"/>
        </a:p>
      </dgm:t>
    </dgm:pt>
    <dgm:pt modelId="{58F3CD41-6EA7-4623-873F-1DEA0EAB1D34}">
      <dgm:prSet custT="1"/>
      <dgm:spPr/>
      <dgm:t>
        <a:bodyPr/>
        <a:lstStyle/>
        <a:p>
          <a:pPr algn="just"/>
          <a:r>
            <a:rPr lang="ru-RU" sz="1400" dirty="0" smtClean="0">
              <a:latin typeface="Times New Roman" pitchFamily="18" charset="0"/>
              <a:cs typeface="Times New Roman" pitchFamily="18" charset="0"/>
            </a:rPr>
            <a:t>компенсационные выплаты служащему (работнику) его супруге (супругу) (например, неработающему трудоспособному лицу, осуществляющему уход за инвалидом, за престарелым и др.);</a:t>
          </a:r>
          <a:endParaRPr lang="ru-RU" sz="1400" dirty="0">
            <a:latin typeface="Times New Roman" pitchFamily="18" charset="0"/>
            <a:cs typeface="Times New Roman" pitchFamily="18" charset="0"/>
          </a:endParaRPr>
        </a:p>
      </dgm:t>
    </dgm:pt>
    <dgm:pt modelId="{D8541DD4-365F-49D8-9362-BDCA770FF8F9}" type="parTrans" cxnId="{BA75C0CA-FE55-4C24-80D8-54A70C4DC457}">
      <dgm:prSet/>
      <dgm:spPr/>
      <dgm:t>
        <a:bodyPr/>
        <a:lstStyle/>
        <a:p>
          <a:endParaRPr lang="ru-RU"/>
        </a:p>
      </dgm:t>
    </dgm:pt>
    <dgm:pt modelId="{B586C1F6-25F1-4CF6-9D9E-D58B3B2DBF93}" type="sibTrans" cxnId="{BA75C0CA-FE55-4C24-80D8-54A70C4DC457}">
      <dgm:prSet/>
      <dgm:spPr/>
      <dgm:t>
        <a:bodyPr/>
        <a:lstStyle/>
        <a:p>
          <a:endParaRPr lang="ru-RU"/>
        </a:p>
      </dgm:t>
    </dgm:pt>
    <dgm:pt modelId="{D133AC4C-E166-48B4-8138-DA64CB80AF36}">
      <dgm:prSet phldrT="[Текст]" custT="1"/>
      <dgm:spPr/>
      <dgm:t>
        <a:bodyPr/>
        <a:lstStyle/>
        <a:p>
          <a:pPr algn="just"/>
          <a:endParaRPr lang="ru-RU" sz="1400" dirty="0">
            <a:latin typeface="Times New Roman" pitchFamily="18" charset="0"/>
            <a:cs typeface="Times New Roman" pitchFamily="18" charset="0"/>
          </a:endParaRPr>
        </a:p>
      </dgm:t>
    </dgm:pt>
    <dgm:pt modelId="{DBE4C52F-C896-4A80-9E99-9FB631605172}" type="parTrans" cxnId="{6A71FCBE-F097-4730-972E-5DC6D33784CE}">
      <dgm:prSet/>
      <dgm:spPr/>
      <dgm:t>
        <a:bodyPr/>
        <a:lstStyle/>
        <a:p>
          <a:endParaRPr lang="ru-RU"/>
        </a:p>
      </dgm:t>
    </dgm:pt>
    <dgm:pt modelId="{95181803-6DEA-4E81-8C89-683B94BADF2C}" type="sibTrans" cxnId="{6A71FCBE-F097-4730-972E-5DC6D33784CE}">
      <dgm:prSet/>
      <dgm:spPr/>
      <dgm:t>
        <a:bodyPr/>
        <a:lstStyle/>
        <a:p>
          <a:endParaRPr lang="ru-RU"/>
        </a:p>
      </dgm:t>
    </dgm:pt>
    <dgm:pt modelId="{45833BB5-8542-46F0-9B82-3C5FFE4F32AC}">
      <dgm:prSet custT="1"/>
      <dgm:spPr/>
      <dgm:t>
        <a:bodyPr/>
        <a:lstStyle/>
        <a:p>
          <a:pPr algn="just"/>
          <a:endParaRPr lang="ru-RU" sz="1400" dirty="0">
            <a:latin typeface="Times New Roman" pitchFamily="18" charset="0"/>
            <a:cs typeface="Times New Roman" pitchFamily="18" charset="0"/>
          </a:endParaRPr>
        </a:p>
      </dgm:t>
    </dgm:pt>
    <dgm:pt modelId="{264E5E7B-EFE4-43D3-8AA1-C6F2755CBCC8}" type="parTrans" cxnId="{546F29A2-1799-45B7-9385-2AA586022CC6}">
      <dgm:prSet/>
      <dgm:spPr/>
      <dgm:t>
        <a:bodyPr/>
        <a:lstStyle/>
        <a:p>
          <a:endParaRPr lang="ru-RU"/>
        </a:p>
      </dgm:t>
    </dgm:pt>
    <dgm:pt modelId="{BB3989FD-4568-433E-A8B0-66B4A08D0734}" type="sibTrans" cxnId="{546F29A2-1799-45B7-9385-2AA586022CC6}">
      <dgm:prSet/>
      <dgm:spPr/>
      <dgm:t>
        <a:bodyPr/>
        <a:lstStyle/>
        <a:p>
          <a:endParaRPr lang="ru-RU"/>
        </a:p>
      </dgm:t>
    </dgm:pt>
    <dgm:pt modelId="{0074D673-D5D9-48A7-AC63-99A13421D212}">
      <dgm:prSet custT="1"/>
      <dgm:spPr/>
      <dgm:t>
        <a:bodyPr/>
        <a:lstStyle/>
        <a:p>
          <a:pPr algn="just"/>
          <a:endParaRPr lang="ru-RU" sz="1400" dirty="0">
            <a:latin typeface="Times New Roman" pitchFamily="18" charset="0"/>
            <a:cs typeface="Times New Roman" pitchFamily="18" charset="0"/>
          </a:endParaRPr>
        </a:p>
      </dgm:t>
    </dgm:pt>
    <dgm:pt modelId="{C9BB6E15-B255-4FE9-8C93-67CDE82E5A41}" type="parTrans" cxnId="{2C4EBCE4-6A03-47E7-BA86-CD8FDD5F6115}">
      <dgm:prSet/>
      <dgm:spPr/>
      <dgm:t>
        <a:bodyPr/>
        <a:lstStyle/>
        <a:p>
          <a:endParaRPr lang="ru-RU"/>
        </a:p>
      </dgm:t>
    </dgm:pt>
    <dgm:pt modelId="{3CDAEB18-C217-4B14-A0A3-6CAD30D37DBD}" type="sibTrans" cxnId="{2C4EBCE4-6A03-47E7-BA86-CD8FDD5F6115}">
      <dgm:prSet/>
      <dgm:spPr/>
      <dgm:t>
        <a:bodyPr/>
        <a:lstStyle/>
        <a:p>
          <a:endParaRPr lang="ru-RU"/>
        </a:p>
      </dgm:t>
    </dgm:pt>
    <dgm:pt modelId="{675EEBEF-FA2A-439C-8959-A9C0E5BBAE30}">
      <dgm:prSet custT="1"/>
      <dgm:spPr/>
      <dgm:t>
        <a:bodyPr/>
        <a:lstStyle/>
        <a:p>
          <a:pPr algn="just"/>
          <a:r>
            <a:rPr lang="ru-RU" sz="1400" dirty="0" smtClean="0">
              <a:latin typeface="Times New Roman" pitchFamily="18" charset="0"/>
              <a:cs typeface="Times New Roman" pitchFamily="18" charset="0"/>
            </a:rPr>
            <a:t>выигрыши в лотереях, тотализаторах, конкурсах и иных играх;</a:t>
          </a:r>
          <a:endParaRPr lang="ru-RU" sz="1400" dirty="0">
            <a:latin typeface="Times New Roman" pitchFamily="18" charset="0"/>
            <a:cs typeface="Times New Roman" pitchFamily="18" charset="0"/>
          </a:endParaRPr>
        </a:p>
      </dgm:t>
    </dgm:pt>
    <dgm:pt modelId="{5B55CF6B-88F8-49AF-9BF5-2E09F371DAAB}" type="parTrans" cxnId="{93815FD6-AE3A-4C99-9FE3-09E26F4CC164}">
      <dgm:prSet/>
      <dgm:spPr/>
      <dgm:t>
        <a:bodyPr/>
        <a:lstStyle/>
        <a:p>
          <a:endParaRPr lang="ru-RU"/>
        </a:p>
      </dgm:t>
    </dgm:pt>
    <dgm:pt modelId="{9BD1939B-72E1-45A7-84D6-5F7112FAF2A4}" type="sibTrans" cxnId="{93815FD6-AE3A-4C99-9FE3-09E26F4CC164}">
      <dgm:prSet/>
      <dgm:spPr/>
      <dgm:t>
        <a:bodyPr/>
        <a:lstStyle/>
        <a:p>
          <a:endParaRPr lang="ru-RU"/>
        </a:p>
      </dgm:t>
    </dgm:pt>
    <dgm:pt modelId="{FC013595-027E-4194-8B00-5D5077DB9C7B}">
      <dgm:prSet custT="1"/>
      <dgm:spPr/>
      <dgm:t>
        <a:bodyPr/>
        <a:lstStyle/>
        <a:p>
          <a:pPr algn="just"/>
          <a:r>
            <a:rPr lang="ru-RU" sz="1400" dirty="0" smtClean="0">
              <a:latin typeface="Times New Roman" pitchFamily="18" charset="0"/>
              <a:cs typeface="Times New Roman" pitchFamily="18" charset="0"/>
            </a:rPr>
            <a:t>доходы членов профсоюзных организаций, полученные от данных профсоюзных организаций;</a:t>
          </a:r>
          <a:endParaRPr lang="ru-RU" sz="1400" dirty="0">
            <a:latin typeface="Times New Roman" pitchFamily="18" charset="0"/>
            <a:cs typeface="Times New Roman" pitchFamily="18" charset="0"/>
          </a:endParaRPr>
        </a:p>
      </dgm:t>
    </dgm:pt>
    <dgm:pt modelId="{BC8B2F98-55D5-4D5F-A5C4-1129C35C81B8}" type="parTrans" cxnId="{DC1F636E-2F6C-4E47-8902-C2DEEB6E86DA}">
      <dgm:prSet/>
      <dgm:spPr/>
      <dgm:t>
        <a:bodyPr/>
        <a:lstStyle/>
        <a:p>
          <a:endParaRPr lang="ru-RU"/>
        </a:p>
      </dgm:t>
    </dgm:pt>
    <dgm:pt modelId="{2D0C6CEC-7493-4C54-9C44-5FA512AB2346}" type="sibTrans" cxnId="{DC1F636E-2F6C-4E47-8902-C2DEEB6E86DA}">
      <dgm:prSet/>
      <dgm:spPr/>
      <dgm:t>
        <a:bodyPr/>
        <a:lstStyle/>
        <a:p>
          <a:endParaRPr lang="ru-RU"/>
        </a:p>
      </dgm:t>
    </dgm:pt>
    <dgm:pt modelId="{776B79C8-9E13-4204-8EA4-F1D416F32854}">
      <dgm:prSet custT="1"/>
      <dgm:spPr/>
      <dgm:t>
        <a:bodyPr/>
        <a:lstStyle/>
        <a:p>
          <a:pPr algn="just"/>
          <a:r>
            <a:rPr lang="ru-RU" sz="1400" dirty="0" smtClean="0">
              <a:latin typeface="Times New Roman" pitchFamily="18" charset="0"/>
              <a:cs typeface="Times New Roman" pitchFamily="18" charset="0"/>
            </a:rPr>
            <a:t>доход от реализации имущества, полученный наложенным платежом. В случае если посылкой направлялись результаты педагогической и научной деятельности, доход указывается в строке 2 раздела 1 справки, результаты иной творческой деятельности – в строке 3 указанного раздела справки;</a:t>
          </a:r>
          <a:endParaRPr lang="ru-RU" sz="1400" dirty="0">
            <a:latin typeface="Times New Roman" pitchFamily="18" charset="0"/>
            <a:cs typeface="Times New Roman" pitchFamily="18" charset="0"/>
          </a:endParaRPr>
        </a:p>
      </dgm:t>
    </dgm:pt>
    <dgm:pt modelId="{92D5EEDD-A1F9-4299-9669-BA1D6ECF8CAE}" type="parTrans" cxnId="{DCE9A8B3-4F62-47A2-AF23-3E31A5A3AB7F}">
      <dgm:prSet/>
      <dgm:spPr/>
      <dgm:t>
        <a:bodyPr/>
        <a:lstStyle/>
        <a:p>
          <a:endParaRPr lang="ru-RU"/>
        </a:p>
      </dgm:t>
    </dgm:pt>
    <dgm:pt modelId="{5513FDDE-3170-4B08-BF0B-1E12F19EB007}" type="sibTrans" cxnId="{DCE9A8B3-4F62-47A2-AF23-3E31A5A3AB7F}">
      <dgm:prSet/>
      <dgm:spPr/>
      <dgm:t>
        <a:bodyPr/>
        <a:lstStyle/>
        <a:p>
          <a:endParaRPr lang="ru-RU"/>
        </a:p>
      </dgm:t>
    </dgm:pt>
    <dgm:pt modelId="{17348386-C63B-4B04-B065-AC9F6A8C1C15}">
      <dgm:prSet custT="1"/>
      <dgm:spPr/>
      <dgm:t>
        <a:bodyPr/>
        <a:lstStyle/>
        <a:p>
          <a:pPr algn="just"/>
          <a:endParaRPr lang="ru-RU" sz="1400" dirty="0">
            <a:latin typeface="Times New Roman" pitchFamily="18" charset="0"/>
            <a:cs typeface="Times New Roman" pitchFamily="18" charset="0"/>
          </a:endParaRPr>
        </a:p>
      </dgm:t>
    </dgm:pt>
    <dgm:pt modelId="{50C84C80-C424-443D-816F-288593417DC9}" type="parTrans" cxnId="{07DE8CC4-86F0-4BAF-986D-8313AC374813}">
      <dgm:prSet/>
      <dgm:spPr/>
      <dgm:t>
        <a:bodyPr/>
        <a:lstStyle/>
        <a:p>
          <a:endParaRPr lang="ru-RU"/>
        </a:p>
      </dgm:t>
    </dgm:pt>
    <dgm:pt modelId="{137474EB-0C3A-45CE-A857-AE83F39EF63A}" type="sibTrans" cxnId="{07DE8CC4-86F0-4BAF-986D-8313AC374813}">
      <dgm:prSet/>
      <dgm:spPr/>
      <dgm:t>
        <a:bodyPr/>
        <a:lstStyle/>
        <a:p>
          <a:endParaRPr lang="ru-RU"/>
        </a:p>
      </dgm:t>
    </dgm:pt>
    <dgm:pt modelId="{E2FE8D72-8544-42B7-872B-7AB1EA0D8896}">
      <dgm:prSet custT="1"/>
      <dgm:spPr/>
      <dgm:t>
        <a:bodyPr/>
        <a:lstStyle/>
        <a:p>
          <a:pPr algn="just"/>
          <a:endParaRPr lang="ru-RU" sz="1400" dirty="0">
            <a:latin typeface="Times New Roman" pitchFamily="18" charset="0"/>
            <a:cs typeface="Times New Roman" pitchFamily="18" charset="0"/>
          </a:endParaRPr>
        </a:p>
      </dgm:t>
    </dgm:pt>
    <dgm:pt modelId="{5F43AA85-8415-48AF-B64C-D0B8483C3ABC}" type="parTrans" cxnId="{C9974182-05B9-4B55-9B1A-1BE59FC11F60}">
      <dgm:prSet/>
      <dgm:spPr/>
      <dgm:t>
        <a:bodyPr/>
        <a:lstStyle/>
        <a:p>
          <a:endParaRPr lang="ru-RU"/>
        </a:p>
      </dgm:t>
    </dgm:pt>
    <dgm:pt modelId="{F8890B03-6AEA-4C8E-A6FA-34F3969DFD88}" type="sibTrans" cxnId="{C9974182-05B9-4B55-9B1A-1BE59FC11F60}">
      <dgm:prSet/>
      <dgm:spPr/>
      <dgm:t>
        <a:bodyPr/>
        <a:lstStyle/>
        <a:p>
          <a:endParaRPr lang="ru-RU"/>
        </a:p>
      </dgm:t>
    </dgm:pt>
    <dgm:pt modelId="{ACE925E6-3352-47C7-A290-6C413DD6C940}">
      <dgm:prSet custT="1"/>
      <dgm:spPr/>
      <dgm:t>
        <a:bodyPr/>
        <a:lstStyle/>
        <a:p>
          <a:pPr algn="just"/>
          <a:endParaRPr lang="ru-RU" sz="1400" dirty="0">
            <a:latin typeface="Times New Roman" pitchFamily="18" charset="0"/>
            <a:cs typeface="Times New Roman" pitchFamily="18" charset="0"/>
          </a:endParaRPr>
        </a:p>
      </dgm:t>
    </dgm:pt>
    <dgm:pt modelId="{7BEA7571-278C-4069-8F31-285CFFE49DBA}" type="parTrans" cxnId="{E11CA163-3D15-4F47-BC4D-EE49653F67FA}">
      <dgm:prSet/>
      <dgm:spPr/>
      <dgm:t>
        <a:bodyPr/>
        <a:lstStyle/>
        <a:p>
          <a:endParaRPr lang="ru-RU"/>
        </a:p>
      </dgm:t>
    </dgm:pt>
    <dgm:pt modelId="{6C500BC3-3FB4-4D89-B72D-EECB804AB713}" type="sibTrans" cxnId="{E11CA163-3D15-4F47-BC4D-EE49653F67FA}">
      <dgm:prSet/>
      <dgm:spPr/>
      <dgm:t>
        <a:bodyPr/>
        <a:lstStyle/>
        <a:p>
          <a:endParaRPr lang="ru-RU"/>
        </a:p>
      </dgm:t>
    </dgm:pt>
    <dgm:pt modelId="{CE49C038-BBCD-4660-A156-79783EE3515D}">
      <dgm:prSet phldrT="[Текст]" custT="1"/>
      <dgm:spPr/>
      <dgm:t>
        <a:bodyPr/>
        <a:lstStyle/>
        <a:p>
          <a:pPr algn="just"/>
          <a:endParaRPr lang="ru-RU" sz="1400" dirty="0">
            <a:latin typeface="Times New Roman" pitchFamily="18" charset="0"/>
            <a:cs typeface="Times New Roman" pitchFamily="18" charset="0"/>
          </a:endParaRPr>
        </a:p>
      </dgm:t>
    </dgm:pt>
    <dgm:pt modelId="{A228B067-6D33-4AF7-8E35-9393036B8E9E}" type="parTrans" cxnId="{682EA5C6-46F0-44C5-868E-24D3C8450446}">
      <dgm:prSet/>
      <dgm:spPr/>
      <dgm:t>
        <a:bodyPr/>
        <a:lstStyle/>
        <a:p>
          <a:endParaRPr lang="ru-RU"/>
        </a:p>
      </dgm:t>
    </dgm:pt>
    <dgm:pt modelId="{12B1CC2B-39B2-459A-8C0D-40A90151DCA6}" type="sibTrans" cxnId="{682EA5C6-46F0-44C5-868E-24D3C8450446}">
      <dgm:prSet/>
      <dgm:spPr/>
      <dgm:t>
        <a:bodyPr/>
        <a:lstStyle/>
        <a:p>
          <a:endParaRPr lang="ru-RU"/>
        </a:p>
      </dgm:t>
    </dgm:pt>
    <dgm:pt modelId="{D60D3B55-CDC3-45CE-87AA-F5899720B962}" type="pres">
      <dgm:prSet presAssocID="{B65E115E-3BDF-4983-89FE-2BD359B26C9E}" presName="linear" presStyleCnt="0">
        <dgm:presLayoutVars>
          <dgm:animLvl val="lvl"/>
          <dgm:resizeHandles val="exact"/>
        </dgm:presLayoutVars>
      </dgm:prSet>
      <dgm:spPr/>
      <dgm:t>
        <a:bodyPr/>
        <a:lstStyle/>
        <a:p>
          <a:endParaRPr lang="ru-RU"/>
        </a:p>
      </dgm:t>
    </dgm:pt>
    <dgm:pt modelId="{863D63D2-2EC4-4826-B45A-4FF55F94BE1B}" type="pres">
      <dgm:prSet presAssocID="{59F524AE-F1BE-4165-8B48-78FE1EDAD965}" presName="parentText" presStyleLbl="node1" presStyleIdx="0" presStyleCnt="1" custScaleX="61702" custScaleY="90845" custLinFactNeighborX="-58222" custLinFactNeighborY="-122">
        <dgm:presLayoutVars>
          <dgm:chMax val="0"/>
          <dgm:bulletEnabled val="1"/>
        </dgm:presLayoutVars>
      </dgm:prSet>
      <dgm:spPr/>
      <dgm:t>
        <a:bodyPr/>
        <a:lstStyle/>
        <a:p>
          <a:endParaRPr lang="ru-RU"/>
        </a:p>
      </dgm:t>
    </dgm:pt>
    <dgm:pt modelId="{020121D0-11CE-4B2E-AD21-03916B0F8892}" type="pres">
      <dgm:prSet presAssocID="{59F524AE-F1BE-4165-8B48-78FE1EDAD965}" presName="childText" presStyleLbl="revTx" presStyleIdx="0" presStyleCnt="1" custScaleY="129889">
        <dgm:presLayoutVars>
          <dgm:bulletEnabled val="1"/>
        </dgm:presLayoutVars>
      </dgm:prSet>
      <dgm:spPr/>
      <dgm:t>
        <a:bodyPr/>
        <a:lstStyle/>
        <a:p>
          <a:endParaRPr lang="ru-RU"/>
        </a:p>
      </dgm:t>
    </dgm:pt>
  </dgm:ptLst>
  <dgm:cxnLst>
    <dgm:cxn modelId="{C6E87040-BF14-4373-8D03-0EF88EE2680A}" type="presOf" srcId="{FC013595-027E-4194-8B00-5D5077DB9C7B}" destId="{020121D0-11CE-4B2E-AD21-03916B0F8892}" srcOrd="0" destOrd="11" presId="urn:microsoft.com/office/officeart/2005/8/layout/vList2"/>
    <dgm:cxn modelId="{BA75C0CA-FE55-4C24-80D8-54A70C4DC457}" srcId="{59F524AE-F1BE-4165-8B48-78FE1EDAD965}" destId="{58F3CD41-6EA7-4623-873F-1DEA0EAB1D34}" srcOrd="7" destOrd="0" parTransId="{D8541DD4-365F-49D8-9362-BDCA770FF8F9}" sibTransId="{B586C1F6-25F1-4CF6-9D9E-D58B3B2DBF93}"/>
    <dgm:cxn modelId="{9CE78A00-E320-496E-A014-119D73BD809E}" type="presOf" srcId="{ACE925E6-3352-47C7-A290-6C413DD6C940}" destId="{020121D0-11CE-4B2E-AD21-03916B0F8892}" srcOrd="0" destOrd="12" presId="urn:microsoft.com/office/officeart/2005/8/layout/vList2"/>
    <dgm:cxn modelId="{DCE9A8B3-4F62-47A2-AF23-3E31A5A3AB7F}" srcId="{59F524AE-F1BE-4165-8B48-78FE1EDAD965}" destId="{776B79C8-9E13-4204-8EA4-F1D416F32854}" srcOrd="13" destOrd="0" parTransId="{92D5EEDD-A1F9-4299-9669-BA1D6ECF8CAE}" sibTransId="{5513FDDE-3170-4B08-BF0B-1E12F19EB007}"/>
    <dgm:cxn modelId="{DE07B533-F843-4112-8E0E-137AD814399F}" type="presOf" srcId="{17348386-C63B-4B04-B065-AC9F6A8C1C15}" destId="{020121D0-11CE-4B2E-AD21-03916B0F8892}" srcOrd="0" destOrd="8" presId="urn:microsoft.com/office/officeart/2005/8/layout/vList2"/>
    <dgm:cxn modelId="{7576D8AC-EADB-4808-8C20-66841A5FB170}" type="presOf" srcId="{D133AC4C-E166-48B4-8138-DA64CB80AF36}" destId="{020121D0-11CE-4B2E-AD21-03916B0F8892}" srcOrd="0" destOrd="2" presId="urn:microsoft.com/office/officeart/2005/8/layout/vList2"/>
    <dgm:cxn modelId="{93815FD6-AE3A-4C99-9FE3-09E26F4CC164}" srcId="{59F524AE-F1BE-4165-8B48-78FE1EDAD965}" destId="{675EEBEF-FA2A-439C-8959-A9C0E5BBAE30}" srcOrd="9" destOrd="0" parTransId="{5B55CF6B-88F8-49AF-9BF5-2E09F371DAAB}" sibTransId="{9BD1939B-72E1-45A7-84D6-5F7112FAF2A4}"/>
    <dgm:cxn modelId="{2D522199-74D9-48E5-A6ED-381912F5716E}" type="presOf" srcId="{82B04E25-590D-4A52-A427-E7131614ACB0}" destId="{020121D0-11CE-4B2E-AD21-03916B0F8892}" srcOrd="0" destOrd="3" presId="urn:microsoft.com/office/officeart/2005/8/layout/vList2"/>
    <dgm:cxn modelId="{BC45C42B-4FFA-4AE4-B50D-8D84BC8D5A0B}" type="presOf" srcId="{0074D673-D5D9-48A7-AC63-99A13421D212}" destId="{020121D0-11CE-4B2E-AD21-03916B0F8892}" srcOrd="0" destOrd="6" presId="urn:microsoft.com/office/officeart/2005/8/layout/vList2"/>
    <dgm:cxn modelId="{6F3A07FF-73DE-483F-9BB6-128D2671E524}" type="presOf" srcId="{45833BB5-8542-46F0-9B82-3C5FFE4F32AC}" destId="{020121D0-11CE-4B2E-AD21-03916B0F8892}" srcOrd="0" destOrd="4" presId="urn:microsoft.com/office/officeart/2005/8/layout/vList2"/>
    <dgm:cxn modelId="{07DE8CC4-86F0-4BAF-986D-8313AC374813}" srcId="{59F524AE-F1BE-4165-8B48-78FE1EDAD965}" destId="{17348386-C63B-4B04-B065-AC9F6A8C1C15}" srcOrd="8" destOrd="0" parTransId="{50C84C80-C424-443D-816F-288593417DC9}" sibTransId="{137474EB-0C3A-45CE-A857-AE83F39EF63A}"/>
    <dgm:cxn modelId="{6A71FCBE-F097-4730-972E-5DC6D33784CE}" srcId="{59F524AE-F1BE-4165-8B48-78FE1EDAD965}" destId="{D133AC4C-E166-48B4-8138-DA64CB80AF36}" srcOrd="2" destOrd="0" parTransId="{DBE4C52F-C896-4A80-9E99-9FB631605172}" sibTransId="{95181803-6DEA-4E81-8C89-683B94BADF2C}"/>
    <dgm:cxn modelId="{66665452-95CC-440C-821E-B02880F98BBB}" srcId="{59F524AE-F1BE-4165-8B48-78FE1EDAD965}" destId="{2E2421C7-4B83-4CC7-B8DD-23C2DEFC5BED}" srcOrd="5" destOrd="0" parTransId="{76647BF3-A696-4F7C-8FD5-840013F1C5B3}" sibTransId="{99521BC9-66FC-4E81-9F36-A5D8DFB6684E}"/>
    <dgm:cxn modelId="{ADB613F4-F3D4-4B46-BDD4-150E4D3B9B30}" type="presOf" srcId="{2E2421C7-4B83-4CC7-B8DD-23C2DEFC5BED}" destId="{020121D0-11CE-4B2E-AD21-03916B0F8892}" srcOrd="0" destOrd="5" presId="urn:microsoft.com/office/officeart/2005/8/layout/vList2"/>
    <dgm:cxn modelId="{546F29A2-1799-45B7-9385-2AA586022CC6}" srcId="{59F524AE-F1BE-4165-8B48-78FE1EDAD965}" destId="{45833BB5-8542-46F0-9B82-3C5FFE4F32AC}" srcOrd="4" destOrd="0" parTransId="{264E5E7B-EFE4-43D3-8AA1-C6F2755CBCC8}" sibTransId="{BB3989FD-4568-433E-A8B0-66B4A08D0734}"/>
    <dgm:cxn modelId="{E11CA163-3D15-4F47-BC4D-EE49653F67FA}" srcId="{59F524AE-F1BE-4165-8B48-78FE1EDAD965}" destId="{ACE925E6-3352-47C7-A290-6C413DD6C940}" srcOrd="12" destOrd="0" parTransId="{7BEA7571-278C-4069-8F31-285CFFE49DBA}" sibTransId="{6C500BC3-3FB4-4D89-B72D-EECB804AB713}"/>
    <dgm:cxn modelId="{DB0C4694-197D-4B3B-8C59-B751490EF36F}" type="presOf" srcId="{675EEBEF-FA2A-439C-8959-A9C0E5BBAE30}" destId="{020121D0-11CE-4B2E-AD21-03916B0F8892}" srcOrd="0" destOrd="9" presId="urn:microsoft.com/office/officeart/2005/8/layout/vList2"/>
    <dgm:cxn modelId="{2C4EBCE4-6A03-47E7-BA86-CD8FDD5F6115}" srcId="{59F524AE-F1BE-4165-8B48-78FE1EDAD965}" destId="{0074D673-D5D9-48A7-AC63-99A13421D212}" srcOrd="6" destOrd="0" parTransId="{C9BB6E15-B255-4FE9-8C93-67CDE82E5A41}" sibTransId="{3CDAEB18-C217-4B14-A0A3-6CAD30D37DBD}"/>
    <dgm:cxn modelId="{C9974182-05B9-4B55-9B1A-1BE59FC11F60}" srcId="{59F524AE-F1BE-4165-8B48-78FE1EDAD965}" destId="{E2FE8D72-8544-42B7-872B-7AB1EA0D8896}" srcOrd="10" destOrd="0" parTransId="{5F43AA85-8415-48AF-B64C-D0B8483C3ABC}" sibTransId="{F8890B03-6AEA-4C8E-A6FA-34F3969DFD88}"/>
    <dgm:cxn modelId="{D7EF1A72-569F-4066-BCC5-443026742FF5}" type="presOf" srcId="{B65E115E-3BDF-4983-89FE-2BD359B26C9E}" destId="{D60D3B55-CDC3-45CE-87AA-F5899720B962}" srcOrd="0" destOrd="0" presId="urn:microsoft.com/office/officeart/2005/8/layout/vList2"/>
    <dgm:cxn modelId="{C9D32B6B-679D-4D13-9170-313A7252C1F3}" type="presOf" srcId="{CE49C038-BBCD-4660-A156-79783EE3515D}" destId="{020121D0-11CE-4B2E-AD21-03916B0F8892}" srcOrd="0" destOrd="0" presId="urn:microsoft.com/office/officeart/2005/8/layout/vList2"/>
    <dgm:cxn modelId="{9CE446FC-8389-448D-83AD-57ECF7EE4FFD}" type="presOf" srcId="{776B79C8-9E13-4204-8EA4-F1D416F32854}" destId="{020121D0-11CE-4B2E-AD21-03916B0F8892}" srcOrd="0" destOrd="13" presId="urn:microsoft.com/office/officeart/2005/8/layout/vList2"/>
    <dgm:cxn modelId="{E33F2526-8CEF-4FBF-A7C9-A7E2F923D6E0}" type="presOf" srcId="{E2FE8D72-8544-42B7-872B-7AB1EA0D8896}" destId="{020121D0-11CE-4B2E-AD21-03916B0F8892}" srcOrd="0" destOrd="10" presId="urn:microsoft.com/office/officeart/2005/8/layout/vList2"/>
    <dgm:cxn modelId="{AD00FE4E-95E8-4133-8948-BE97A84FD6FC}" type="presOf" srcId="{59F524AE-F1BE-4165-8B48-78FE1EDAD965}" destId="{863D63D2-2EC4-4826-B45A-4FF55F94BE1B}" srcOrd="0" destOrd="0" presId="urn:microsoft.com/office/officeart/2005/8/layout/vList2"/>
    <dgm:cxn modelId="{3642C09E-330B-4182-8278-A4BDE4C20140}" type="presOf" srcId="{86D260FB-D680-45A3-BAF3-1C1296B6F43D}" destId="{020121D0-11CE-4B2E-AD21-03916B0F8892}" srcOrd="0" destOrd="1" presId="urn:microsoft.com/office/officeart/2005/8/layout/vList2"/>
    <dgm:cxn modelId="{682EA5C6-46F0-44C5-868E-24D3C8450446}" srcId="{59F524AE-F1BE-4165-8B48-78FE1EDAD965}" destId="{CE49C038-BBCD-4660-A156-79783EE3515D}" srcOrd="0" destOrd="0" parTransId="{A228B067-6D33-4AF7-8E35-9393036B8E9E}" sibTransId="{12B1CC2B-39B2-459A-8C0D-40A90151DCA6}"/>
    <dgm:cxn modelId="{BC3FB613-D7B9-4AF3-950F-3C31C251F938}" srcId="{59F524AE-F1BE-4165-8B48-78FE1EDAD965}" destId="{86D260FB-D680-45A3-BAF3-1C1296B6F43D}" srcOrd="1" destOrd="0" parTransId="{6BB2AF58-608D-4331-B841-EB5280E9206B}" sibTransId="{1E308CD4-CA88-49E7-B263-A1487EE5D3EA}"/>
    <dgm:cxn modelId="{06572342-6E9C-4769-88FB-6E9A0D74D3A6}" srcId="{59F524AE-F1BE-4165-8B48-78FE1EDAD965}" destId="{82B04E25-590D-4A52-A427-E7131614ACB0}" srcOrd="3" destOrd="0" parTransId="{085475F7-DE28-4D24-9A4F-0E1C9D7C8C08}" sibTransId="{8A2CCE37-9218-4AA0-9D5A-AB2A94D1B073}"/>
    <dgm:cxn modelId="{998D11AD-509D-4067-8AEA-45E724C2CF21}" type="presOf" srcId="{58F3CD41-6EA7-4623-873F-1DEA0EAB1D34}" destId="{020121D0-11CE-4B2E-AD21-03916B0F8892}" srcOrd="0" destOrd="7" presId="urn:microsoft.com/office/officeart/2005/8/layout/vList2"/>
    <dgm:cxn modelId="{DC1F636E-2F6C-4E47-8902-C2DEEB6E86DA}" srcId="{59F524AE-F1BE-4165-8B48-78FE1EDAD965}" destId="{FC013595-027E-4194-8B00-5D5077DB9C7B}" srcOrd="11" destOrd="0" parTransId="{BC8B2F98-55D5-4D5F-A5C4-1129C35C81B8}" sibTransId="{2D0C6CEC-7493-4C54-9C44-5FA512AB2346}"/>
    <dgm:cxn modelId="{3C52BCDF-8C10-4C9F-839D-73CC716F6532}" srcId="{B65E115E-3BDF-4983-89FE-2BD359B26C9E}" destId="{59F524AE-F1BE-4165-8B48-78FE1EDAD965}" srcOrd="0" destOrd="0" parTransId="{888FF19E-4DB4-4538-9685-8BD0A38051EB}" sibTransId="{8ADF0BB1-1A55-4709-AE68-A92BF3EA26D5}"/>
    <dgm:cxn modelId="{31481E6D-1900-4EAC-9690-C9FE42DB1D47}" type="presParOf" srcId="{D60D3B55-CDC3-45CE-87AA-F5899720B962}" destId="{863D63D2-2EC4-4826-B45A-4FF55F94BE1B}" srcOrd="0" destOrd="0" presId="urn:microsoft.com/office/officeart/2005/8/layout/vList2"/>
    <dgm:cxn modelId="{B171698C-09A7-4640-92B1-63584B1F82F4}" type="presParOf" srcId="{D60D3B55-CDC3-45CE-87AA-F5899720B962}" destId="{020121D0-11CE-4B2E-AD21-03916B0F889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4E92F18-8C07-4EF6-B93F-A047AB8AD369}"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56836278-4FBC-4287-99BF-6F23EAA0E41F}">
      <dgm:prSet phldrT="[Текст]" custT="1"/>
      <dgm:spPr/>
      <dgm:t>
        <a:bodyPr/>
        <a:lstStyle/>
        <a:p>
          <a:r>
            <a:rPr lang="ru-RU" sz="3200" dirty="0" smtClean="0">
              <a:latin typeface="Times New Roman" pitchFamily="18" charset="0"/>
              <a:cs typeface="Times New Roman" pitchFamily="18" charset="0"/>
            </a:rPr>
            <a:t>Иные доходы</a:t>
          </a:r>
          <a:endParaRPr lang="ru-RU" sz="3200" dirty="0">
            <a:latin typeface="Times New Roman" pitchFamily="18" charset="0"/>
            <a:cs typeface="Times New Roman" pitchFamily="18" charset="0"/>
          </a:endParaRPr>
        </a:p>
      </dgm:t>
    </dgm:pt>
    <dgm:pt modelId="{6470B46E-7F0E-48A6-A4F7-E03D6F2D760A}" type="parTrans" cxnId="{48F87746-F46A-41E6-BE50-FCB43EF80764}">
      <dgm:prSet/>
      <dgm:spPr/>
      <dgm:t>
        <a:bodyPr/>
        <a:lstStyle/>
        <a:p>
          <a:endParaRPr lang="ru-RU"/>
        </a:p>
      </dgm:t>
    </dgm:pt>
    <dgm:pt modelId="{4F539FD9-7A3A-437E-9EF2-BFA77FE5B25F}" type="sibTrans" cxnId="{48F87746-F46A-41E6-BE50-FCB43EF80764}">
      <dgm:prSet/>
      <dgm:spPr/>
      <dgm:t>
        <a:bodyPr/>
        <a:lstStyle/>
        <a:p>
          <a:endParaRPr lang="ru-RU"/>
        </a:p>
      </dgm:t>
    </dgm:pt>
    <dgm:pt modelId="{6E9C721B-A74F-40C3-ACC6-7128E11F6868}">
      <dgm:prSet phldrT="[Текст]" custT="1"/>
      <dgm:spPr/>
      <dgm:t>
        <a:bodyPr/>
        <a:lstStyle/>
        <a:p>
          <a:pPr algn="just"/>
          <a:r>
            <a:rPr lang="ru-RU" sz="1600" dirty="0" smtClean="0">
              <a:latin typeface="Times New Roman" pitchFamily="18" charset="0"/>
              <a:cs typeface="Times New Roman" pitchFamily="18" charset="0"/>
            </a:rPr>
            <a:t>вознаграждение, полученное при осуществлении опеки или попечительства на возмездной основе;</a:t>
          </a:r>
          <a:endParaRPr lang="ru-RU" sz="1600" dirty="0">
            <a:latin typeface="Times New Roman" pitchFamily="18" charset="0"/>
            <a:cs typeface="Times New Roman" pitchFamily="18" charset="0"/>
          </a:endParaRPr>
        </a:p>
      </dgm:t>
    </dgm:pt>
    <dgm:pt modelId="{8AFD61FD-A67B-4649-B91E-FB1CA7645BC7}" type="parTrans" cxnId="{6664E871-74B2-4EE9-9F14-3F7E3B126680}">
      <dgm:prSet/>
      <dgm:spPr/>
      <dgm:t>
        <a:bodyPr/>
        <a:lstStyle/>
        <a:p>
          <a:endParaRPr lang="ru-RU"/>
        </a:p>
      </dgm:t>
    </dgm:pt>
    <dgm:pt modelId="{0AEFED69-FF00-4E03-8C43-9BD4848FC5BA}" type="sibTrans" cxnId="{6664E871-74B2-4EE9-9F14-3F7E3B126680}">
      <dgm:prSet/>
      <dgm:spPr/>
      <dgm:t>
        <a:bodyPr/>
        <a:lstStyle/>
        <a:p>
          <a:endParaRPr lang="ru-RU"/>
        </a:p>
      </dgm:t>
    </dgm:pt>
    <dgm:pt modelId="{1A718757-E4EC-4613-9C00-3A148AE40041}">
      <dgm:prSet custT="1"/>
      <dgm:spPr/>
      <dgm:t>
        <a:bodyPr/>
        <a:lstStyle/>
        <a:p>
          <a:pPr algn="just"/>
          <a:r>
            <a:rPr lang="ru-RU" sz="1600" dirty="0" smtClean="0">
              <a:latin typeface="Times New Roman" pitchFamily="18" charset="0"/>
              <a:cs typeface="Times New Roman" pitchFamily="18" charset="0"/>
            </a:rPr>
            <a:t>доход, полученный индивидуальным предпринимателем (указывается согласно бухгалтерской (финансовой) отчетности или в соответствии с пунктом 39 настоящих Методических рекомендаций);</a:t>
          </a:r>
          <a:endParaRPr lang="ru-RU" sz="1600" dirty="0">
            <a:latin typeface="Times New Roman" pitchFamily="18" charset="0"/>
            <a:cs typeface="Times New Roman" pitchFamily="18" charset="0"/>
          </a:endParaRPr>
        </a:p>
      </dgm:t>
    </dgm:pt>
    <dgm:pt modelId="{EAAEBB2F-1059-4DE5-883A-AF8643C57A1D}" type="parTrans" cxnId="{D6DF5144-D725-48B2-9980-1A6B3E2AF475}">
      <dgm:prSet/>
      <dgm:spPr/>
      <dgm:t>
        <a:bodyPr/>
        <a:lstStyle/>
        <a:p>
          <a:endParaRPr lang="ru-RU"/>
        </a:p>
      </dgm:t>
    </dgm:pt>
    <dgm:pt modelId="{0B89BF16-4AAC-4C3F-8869-0E84ABA09558}" type="sibTrans" cxnId="{D6DF5144-D725-48B2-9980-1A6B3E2AF475}">
      <dgm:prSet/>
      <dgm:spPr/>
      <dgm:t>
        <a:bodyPr/>
        <a:lstStyle/>
        <a:p>
          <a:endParaRPr lang="ru-RU"/>
        </a:p>
      </dgm:t>
    </dgm:pt>
    <dgm:pt modelId="{9A1F4DE0-D468-49C4-8433-DF121983AF69}">
      <dgm:prSet custT="1"/>
      <dgm:spPr/>
      <dgm:t>
        <a:bodyPr/>
        <a:lstStyle/>
        <a:p>
          <a:pPr algn="just"/>
          <a:r>
            <a:rPr lang="ru-RU" sz="1600" dirty="0" smtClean="0">
              <a:latin typeface="Times New Roman" pitchFamily="18" charset="0"/>
              <a:cs typeface="Times New Roman" pitchFamily="18" charset="0"/>
            </a:rPr>
            <a:t>денежные выплаты, полученные при награждении почетными грамотами и наградами федеральных государственных органов, государственных органов субъектов Российской Федерации, муниципальных образований, органов местного самоуправления, которые не включены в справку по форме 2-НДФЛ, полученную по основному месту службы (работы);</a:t>
          </a:r>
          <a:endParaRPr lang="ru-RU" sz="1600" dirty="0">
            <a:latin typeface="Times New Roman" pitchFamily="18" charset="0"/>
            <a:cs typeface="Times New Roman" pitchFamily="18" charset="0"/>
          </a:endParaRPr>
        </a:p>
      </dgm:t>
    </dgm:pt>
    <dgm:pt modelId="{A7DB6ED3-D46A-4FB2-8E45-95CBBB6F7A46}" type="parTrans" cxnId="{F7CFFC52-A50C-43DE-B187-3841506D4537}">
      <dgm:prSet/>
      <dgm:spPr/>
      <dgm:t>
        <a:bodyPr/>
        <a:lstStyle/>
        <a:p>
          <a:endParaRPr lang="ru-RU"/>
        </a:p>
      </dgm:t>
    </dgm:pt>
    <dgm:pt modelId="{D9F304B6-0A4A-4C0B-8DB6-F4834F636996}" type="sibTrans" cxnId="{F7CFFC52-A50C-43DE-B187-3841506D4537}">
      <dgm:prSet/>
      <dgm:spPr/>
      <dgm:t>
        <a:bodyPr/>
        <a:lstStyle/>
        <a:p>
          <a:endParaRPr lang="ru-RU"/>
        </a:p>
      </dgm:t>
    </dgm:pt>
    <dgm:pt modelId="{C50CA6E8-A6EC-45F3-9A2D-1CC6FC703A86}">
      <dgm:prSet custT="1"/>
      <dgm:spPr/>
      <dgm:t>
        <a:bodyPr/>
        <a:lstStyle/>
        <a:p>
          <a:pPr algn="just"/>
          <a:r>
            <a:rPr lang="ru-RU" sz="1600" dirty="0" smtClean="0">
              <a:latin typeface="Times New Roman" pitchFamily="18" charset="0"/>
              <a:cs typeface="Times New Roman" pitchFamily="18" charset="0"/>
            </a:rPr>
            <a:t>денежные средства в безналичной форме, поступившие в качестве оплаты услуг или товаров;</a:t>
          </a:r>
          <a:endParaRPr lang="ru-RU" sz="1600" dirty="0">
            <a:latin typeface="Times New Roman" pitchFamily="18" charset="0"/>
            <a:cs typeface="Times New Roman" pitchFamily="18" charset="0"/>
          </a:endParaRPr>
        </a:p>
      </dgm:t>
    </dgm:pt>
    <dgm:pt modelId="{FD062294-7B7B-402B-9BC1-BED28F84CA97}" type="parTrans" cxnId="{82FF1CF8-A7E3-4CDD-9976-BE923D43E8C7}">
      <dgm:prSet/>
      <dgm:spPr/>
      <dgm:t>
        <a:bodyPr/>
        <a:lstStyle/>
        <a:p>
          <a:endParaRPr lang="ru-RU"/>
        </a:p>
      </dgm:t>
    </dgm:pt>
    <dgm:pt modelId="{5979FE0B-97C9-4BC3-8869-F2902E3BEAAD}" type="sibTrans" cxnId="{82FF1CF8-A7E3-4CDD-9976-BE923D43E8C7}">
      <dgm:prSet/>
      <dgm:spPr/>
      <dgm:t>
        <a:bodyPr/>
        <a:lstStyle/>
        <a:p>
          <a:endParaRPr lang="ru-RU"/>
        </a:p>
      </dgm:t>
    </dgm:pt>
    <dgm:pt modelId="{13861CC4-7017-4F2B-B37A-D3C6A7C2DCB7}">
      <dgm:prSet custT="1"/>
      <dgm:spPr/>
      <dgm:t>
        <a:bodyPr/>
        <a:lstStyle/>
        <a:p>
          <a:pPr algn="just"/>
          <a:r>
            <a:rPr lang="ru-RU" sz="1600" dirty="0" smtClean="0">
              <a:latin typeface="Times New Roman" pitchFamily="18" charset="0"/>
              <a:cs typeface="Times New Roman" pitchFamily="18" charset="0"/>
            </a:rPr>
            <a:t>средства, выплаченные за исполнение государственных или общественных обязанностей (например, присяжным заседателям, членам избирательных комиссий и др.);</a:t>
          </a:r>
          <a:endParaRPr lang="ru-RU" sz="1600" dirty="0">
            <a:latin typeface="Times New Roman" pitchFamily="18" charset="0"/>
            <a:cs typeface="Times New Roman" pitchFamily="18" charset="0"/>
          </a:endParaRPr>
        </a:p>
      </dgm:t>
    </dgm:pt>
    <dgm:pt modelId="{E42B4985-F1A6-4D99-B107-709B38AF69A4}" type="parTrans" cxnId="{80FAA405-D024-4EE2-B202-CE4F1C92AE3A}">
      <dgm:prSet/>
      <dgm:spPr/>
      <dgm:t>
        <a:bodyPr/>
        <a:lstStyle/>
        <a:p>
          <a:endParaRPr lang="ru-RU"/>
        </a:p>
      </dgm:t>
    </dgm:pt>
    <dgm:pt modelId="{F9389843-A8D9-4B4F-A26A-53E9435F6820}" type="sibTrans" cxnId="{80FAA405-D024-4EE2-B202-CE4F1C92AE3A}">
      <dgm:prSet/>
      <dgm:spPr/>
      <dgm:t>
        <a:bodyPr/>
        <a:lstStyle/>
        <a:p>
          <a:endParaRPr lang="ru-RU"/>
        </a:p>
      </dgm:t>
    </dgm:pt>
    <dgm:pt modelId="{147FA2C0-87D8-4E2D-828F-E06DD6C0BE33}">
      <dgm:prSet custT="1"/>
      <dgm:spPr/>
      <dgm:t>
        <a:bodyPr/>
        <a:lstStyle/>
        <a:p>
          <a:pPr algn="just"/>
          <a:r>
            <a:rPr lang="ru-RU" sz="1600" dirty="0" smtClean="0">
              <a:latin typeface="Times New Roman" pitchFamily="18" charset="0"/>
              <a:cs typeface="Times New Roman" pitchFamily="18" charset="0"/>
            </a:rPr>
            <a:t>доход, полученный по договорам переуступки прав требования на строящиеся объекты недвижимости;</a:t>
          </a:r>
          <a:endParaRPr lang="ru-RU" sz="1600" dirty="0">
            <a:latin typeface="Times New Roman" pitchFamily="18" charset="0"/>
            <a:cs typeface="Times New Roman" pitchFamily="18" charset="0"/>
          </a:endParaRPr>
        </a:p>
      </dgm:t>
    </dgm:pt>
    <dgm:pt modelId="{88C7AC7E-78F9-43BA-8FA5-549614896CDF}" type="parTrans" cxnId="{DD7417D4-9B16-4ADB-B61F-92D71871429C}">
      <dgm:prSet/>
      <dgm:spPr/>
      <dgm:t>
        <a:bodyPr/>
        <a:lstStyle/>
        <a:p>
          <a:endParaRPr lang="ru-RU"/>
        </a:p>
      </dgm:t>
    </dgm:pt>
    <dgm:pt modelId="{B2933945-DFAC-4450-A52F-D3ED56EF92A8}" type="sibTrans" cxnId="{DD7417D4-9B16-4ADB-B61F-92D71871429C}">
      <dgm:prSet/>
      <dgm:spPr/>
      <dgm:t>
        <a:bodyPr/>
        <a:lstStyle/>
        <a:p>
          <a:endParaRPr lang="ru-RU"/>
        </a:p>
      </dgm:t>
    </dgm:pt>
    <dgm:pt modelId="{F619BB53-C943-45FB-BCF5-FD9D14BC3510}">
      <dgm:prSet custT="1"/>
      <dgm:spPr/>
      <dgm:t>
        <a:bodyPr/>
        <a:lstStyle/>
        <a:p>
          <a:pPr algn="just"/>
          <a:r>
            <a:rPr lang="ru-RU" sz="1600" dirty="0" smtClean="0">
              <a:latin typeface="Times New Roman" pitchFamily="18" charset="0"/>
              <a:cs typeface="Times New Roman" pitchFamily="18" charset="0"/>
            </a:rPr>
            <a:t>иные аналогичные выплаты.</a:t>
          </a:r>
          <a:endParaRPr lang="ru-RU" sz="1600" dirty="0">
            <a:latin typeface="Times New Roman" pitchFamily="18" charset="0"/>
            <a:cs typeface="Times New Roman" pitchFamily="18" charset="0"/>
          </a:endParaRPr>
        </a:p>
      </dgm:t>
    </dgm:pt>
    <dgm:pt modelId="{09567100-8C98-40B8-BC2A-385C7C28F803}" type="parTrans" cxnId="{1FD5D2E0-69C7-4054-AB5A-AE2BE1BF078A}">
      <dgm:prSet/>
      <dgm:spPr/>
      <dgm:t>
        <a:bodyPr/>
        <a:lstStyle/>
        <a:p>
          <a:endParaRPr lang="ru-RU"/>
        </a:p>
      </dgm:t>
    </dgm:pt>
    <dgm:pt modelId="{E5D33B61-C50C-4792-9547-1D44D4D6471B}" type="sibTrans" cxnId="{1FD5D2E0-69C7-4054-AB5A-AE2BE1BF078A}">
      <dgm:prSet/>
      <dgm:spPr/>
      <dgm:t>
        <a:bodyPr/>
        <a:lstStyle/>
        <a:p>
          <a:endParaRPr lang="ru-RU"/>
        </a:p>
      </dgm:t>
    </dgm:pt>
    <dgm:pt modelId="{06DBE845-0CF7-414D-93A9-24842A792A1B}">
      <dgm:prSet phldrT="[Текст]" custT="1"/>
      <dgm:spPr/>
      <dgm:t>
        <a:bodyPr/>
        <a:lstStyle/>
        <a:p>
          <a:pPr algn="just"/>
          <a:endParaRPr lang="ru-RU" sz="1600" dirty="0">
            <a:latin typeface="Times New Roman" pitchFamily="18" charset="0"/>
            <a:cs typeface="Times New Roman" pitchFamily="18" charset="0"/>
          </a:endParaRPr>
        </a:p>
      </dgm:t>
    </dgm:pt>
    <dgm:pt modelId="{ADDF16DD-57F2-42CA-8E2C-EC8DE6B19228}" type="parTrans" cxnId="{B5BC12FD-0399-428B-9982-C46140B6CB10}">
      <dgm:prSet/>
      <dgm:spPr/>
      <dgm:t>
        <a:bodyPr/>
        <a:lstStyle/>
        <a:p>
          <a:endParaRPr lang="ru-RU"/>
        </a:p>
      </dgm:t>
    </dgm:pt>
    <dgm:pt modelId="{DE07B1B7-58E2-4C79-AF17-A845B3926838}" type="sibTrans" cxnId="{B5BC12FD-0399-428B-9982-C46140B6CB10}">
      <dgm:prSet/>
      <dgm:spPr/>
      <dgm:t>
        <a:bodyPr/>
        <a:lstStyle/>
        <a:p>
          <a:endParaRPr lang="ru-RU"/>
        </a:p>
      </dgm:t>
    </dgm:pt>
    <dgm:pt modelId="{E8AF5CEE-A435-4985-9257-020F657E5847}">
      <dgm:prSet custT="1"/>
      <dgm:spPr/>
      <dgm:t>
        <a:bodyPr/>
        <a:lstStyle/>
        <a:p>
          <a:pPr algn="just"/>
          <a:endParaRPr lang="ru-RU" sz="1600" dirty="0">
            <a:latin typeface="Times New Roman" pitchFamily="18" charset="0"/>
            <a:cs typeface="Times New Roman" pitchFamily="18" charset="0"/>
          </a:endParaRPr>
        </a:p>
      </dgm:t>
    </dgm:pt>
    <dgm:pt modelId="{41684995-3093-486E-A23F-CE03AB250B84}" type="parTrans" cxnId="{FA80D635-A0FB-4197-A4CF-989F759CE7E4}">
      <dgm:prSet/>
      <dgm:spPr/>
      <dgm:t>
        <a:bodyPr/>
        <a:lstStyle/>
        <a:p>
          <a:endParaRPr lang="ru-RU"/>
        </a:p>
      </dgm:t>
    </dgm:pt>
    <dgm:pt modelId="{0B11ED49-DC7D-4F81-ABB8-785354A42D7B}" type="sibTrans" cxnId="{FA80D635-A0FB-4197-A4CF-989F759CE7E4}">
      <dgm:prSet/>
      <dgm:spPr/>
      <dgm:t>
        <a:bodyPr/>
        <a:lstStyle/>
        <a:p>
          <a:endParaRPr lang="ru-RU"/>
        </a:p>
      </dgm:t>
    </dgm:pt>
    <dgm:pt modelId="{EEEDAC3C-75DA-410F-9F88-3621315D1E2F}">
      <dgm:prSet custT="1"/>
      <dgm:spPr/>
      <dgm:t>
        <a:bodyPr/>
        <a:lstStyle/>
        <a:p>
          <a:pPr algn="just"/>
          <a:endParaRPr lang="ru-RU" sz="1600" dirty="0">
            <a:latin typeface="Times New Roman" pitchFamily="18" charset="0"/>
            <a:cs typeface="Times New Roman" pitchFamily="18" charset="0"/>
          </a:endParaRPr>
        </a:p>
      </dgm:t>
    </dgm:pt>
    <dgm:pt modelId="{E85F80C2-3D45-4CBB-9178-18028995A3B1}" type="parTrans" cxnId="{7B1D981A-9C3A-4CA6-A29E-4EB82B78BE34}">
      <dgm:prSet/>
      <dgm:spPr/>
      <dgm:t>
        <a:bodyPr/>
        <a:lstStyle/>
        <a:p>
          <a:endParaRPr lang="ru-RU"/>
        </a:p>
      </dgm:t>
    </dgm:pt>
    <dgm:pt modelId="{B88A1B4D-7B86-4678-8F87-5D5CE81A6943}" type="sibTrans" cxnId="{7B1D981A-9C3A-4CA6-A29E-4EB82B78BE34}">
      <dgm:prSet/>
      <dgm:spPr/>
      <dgm:t>
        <a:bodyPr/>
        <a:lstStyle/>
        <a:p>
          <a:endParaRPr lang="ru-RU"/>
        </a:p>
      </dgm:t>
    </dgm:pt>
    <dgm:pt modelId="{9212E49E-A072-4DE3-9321-BD533C7368EA}">
      <dgm:prSet custT="1"/>
      <dgm:spPr/>
      <dgm:t>
        <a:bodyPr/>
        <a:lstStyle/>
        <a:p>
          <a:pPr algn="just"/>
          <a:endParaRPr lang="ru-RU" sz="1600" dirty="0">
            <a:latin typeface="Times New Roman" pitchFamily="18" charset="0"/>
            <a:cs typeface="Times New Roman" pitchFamily="18" charset="0"/>
          </a:endParaRPr>
        </a:p>
      </dgm:t>
    </dgm:pt>
    <dgm:pt modelId="{E0CE334B-19E6-49E2-B767-2F5E9D515B59}" type="parTrans" cxnId="{F68D5EA7-D556-4971-ACAF-338F3ACFC78E}">
      <dgm:prSet/>
      <dgm:spPr/>
      <dgm:t>
        <a:bodyPr/>
        <a:lstStyle/>
        <a:p>
          <a:endParaRPr lang="ru-RU"/>
        </a:p>
      </dgm:t>
    </dgm:pt>
    <dgm:pt modelId="{62C73E84-5E53-4CDA-82DE-70C9E33B1A3E}" type="sibTrans" cxnId="{F68D5EA7-D556-4971-ACAF-338F3ACFC78E}">
      <dgm:prSet/>
      <dgm:spPr/>
      <dgm:t>
        <a:bodyPr/>
        <a:lstStyle/>
        <a:p>
          <a:endParaRPr lang="ru-RU"/>
        </a:p>
      </dgm:t>
    </dgm:pt>
    <dgm:pt modelId="{523CF747-706E-4BBF-AB3C-27E74B614217}">
      <dgm:prSet custT="1"/>
      <dgm:spPr/>
      <dgm:t>
        <a:bodyPr/>
        <a:lstStyle/>
        <a:p>
          <a:pPr algn="just"/>
          <a:endParaRPr lang="ru-RU" sz="1600" dirty="0">
            <a:latin typeface="Times New Roman" pitchFamily="18" charset="0"/>
            <a:cs typeface="Times New Roman" pitchFamily="18" charset="0"/>
          </a:endParaRPr>
        </a:p>
      </dgm:t>
    </dgm:pt>
    <dgm:pt modelId="{C1E4B653-F54B-4F9E-86DE-AD9D54FD8D27}" type="parTrans" cxnId="{7F6B472A-C79D-4C22-8F7E-086F44D33CB4}">
      <dgm:prSet/>
      <dgm:spPr/>
      <dgm:t>
        <a:bodyPr/>
        <a:lstStyle/>
        <a:p>
          <a:endParaRPr lang="ru-RU"/>
        </a:p>
      </dgm:t>
    </dgm:pt>
    <dgm:pt modelId="{700CE6CB-7F84-415C-92A7-C4331CC6236B}" type="sibTrans" cxnId="{7F6B472A-C79D-4C22-8F7E-086F44D33CB4}">
      <dgm:prSet/>
      <dgm:spPr/>
      <dgm:t>
        <a:bodyPr/>
        <a:lstStyle/>
        <a:p>
          <a:endParaRPr lang="ru-RU"/>
        </a:p>
      </dgm:t>
    </dgm:pt>
    <dgm:pt modelId="{23BAA3CD-0E7D-4733-A116-8996E4620FE4}">
      <dgm:prSet custT="1"/>
      <dgm:spPr/>
      <dgm:t>
        <a:bodyPr/>
        <a:lstStyle/>
        <a:p>
          <a:pPr algn="just"/>
          <a:endParaRPr lang="ru-RU" sz="1600" dirty="0">
            <a:latin typeface="Times New Roman" pitchFamily="18" charset="0"/>
            <a:cs typeface="Times New Roman" pitchFamily="18" charset="0"/>
          </a:endParaRPr>
        </a:p>
      </dgm:t>
    </dgm:pt>
    <dgm:pt modelId="{27B92BEC-5863-4945-A815-6E45DAA82B29}" type="parTrans" cxnId="{4D09D273-ED50-458E-BA0E-8B1DE253A6FA}">
      <dgm:prSet/>
      <dgm:spPr/>
      <dgm:t>
        <a:bodyPr/>
        <a:lstStyle/>
        <a:p>
          <a:endParaRPr lang="ru-RU"/>
        </a:p>
      </dgm:t>
    </dgm:pt>
    <dgm:pt modelId="{546FEE1F-BAEB-4BA6-B4E3-11B684B67C1C}" type="sibTrans" cxnId="{4D09D273-ED50-458E-BA0E-8B1DE253A6FA}">
      <dgm:prSet/>
      <dgm:spPr/>
      <dgm:t>
        <a:bodyPr/>
        <a:lstStyle/>
        <a:p>
          <a:endParaRPr lang="ru-RU"/>
        </a:p>
      </dgm:t>
    </dgm:pt>
    <dgm:pt modelId="{6704E92F-411A-4C11-969B-A7168675781F}" type="pres">
      <dgm:prSet presAssocID="{64E92F18-8C07-4EF6-B93F-A047AB8AD369}" presName="linear" presStyleCnt="0">
        <dgm:presLayoutVars>
          <dgm:animLvl val="lvl"/>
          <dgm:resizeHandles val="exact"/>
        </dgm:presLayoutVars>
      </dgm:prSet>
      <dgm:spPr/>
      <dgm:t>
        <a:bodyPr/>
        <a:lstStyle/>
        <a:p>
          <a:endParaRPr lang="ru-RU"/>
        </a:p>
      </dgm:t>
    </dgm:pt>
    <dgm:pt modelId="{B90FAC27-6347-4931-9302-273CE570243E}" type="pres">
      <dgm:prSet presAssocID="{56836278-4FBC-4287-99BF-6F23EAA0E41F}" presName="parentText" presStyleLbl="node1" presStyleIdx="0" presStyleCnt="1" custScaleX="33163" custScaleY="57799" custLinFactNeighborX="-33762" custLinFactNeighborY="-82973">
        <dgm:presLayoutVars>
          <dgm:chMax val="0"/>
          <dgm:bulletEnabled val="1"/>
        </dgm:presLayoutVars>
      </dgm:prSet>
      <dgm:spPr/>
      <dgm:t>
        <a:bodyPr/>
        <a:lstStyle/>
        <a:p>
          <a:endParaRPr lang="ru-RU"/>
        </a:p>
      </dgm:t>
    </dgm:pt>
    <dgm:pt modelId="{3EEDFB5F-A6BB-4580-9230-106F134F8A0D}" type="pres">
      <dgm:prSet presAssocID="{56836278-4FBC-4287-99BF-6F23EAA0E41F}" presName="childText" presStyleLbl="revTx" presStyleIdx="0" presStyleCnt="1" custScaleY="89554">
        <dgm:presLayoutVars>
          <dgm:bulletEnabled val="1"/>
        </dgm:presLayoutVars>
      </dgm:prSet>
      <dgm:spPr/>
      <dgm:t>
        <a:bodyPr/>
        <a:lstStyle/>
        <a:p>
          <a:endParaRPr lang="ru-RU"/>
        </a:p>
      </dgm:t>
    </dgm:pt>
  </dgm:ptLst>
  <dgm:cxnLst>
    <dgm:cxn modelId="{82FF1CF8-A7E3-4CDD-9976-BE923D43E8C7}" srcId="{56836278-4FBC-4287-99BF-6F23EAA0E41F}" destId="{C50CA6E8-A6EC-45F3-9A2D-1CC6FC703A86}" srcOrd="6" destOrd="0" parTransId="{FD062294-7B7B-402B-9BC1-BED28F84CA97}" sibTransId="{5979FE0B-97C9-4BC3-8869-F2902E3BEAAD}"/>
    <dgm:cxn modelId="{7F6B472A-C79D-4C22-8F7E-086F44D33CB4}" srcId="{56836278-4FBC-4287-99BF-6F23EAA0E41F}" destId="{523CF747-706E-4BBF-AB3C-27E74B614217}" srcOrd="9" destOrd="0" parTransId="{C1E4B653-F54B-4F9E-86DE-AD9D54FD8D27}" sibTransId="{700CE6CB-7F84-415C-92A7-C4331CC6236B}"/>
    <dgm:cxn modelId="{98F239C1-10D7-481E-807C-0CD563A1617B}" type="presOf" srcId="{1A718757-E4EC-4613-9C00-3A148AE40041}" destId="{3EEDFB5F-A6BB-4580-9230-106F134F8A0D}" srcOrd="0" destOrd="2" presId="urn:microsoft.com/office/officeart/2005/8/layout/vList2"/>
    <dgm:cxn modelId="{9C420408-2A7B-4A4A-8E0A-34CF9BBEDC1E}" type="presOf" srcId="{9212E49E-A072-4DE3-9321-BD533C7368EA}" destId="{3EEDFB5F-A6BB-4580-9230-106F134F8A0D}" srcOrd="0" destOrd="7" presId="urn:microsoft.com/office/officeart/2005/8/layout/vList2"/>
    <dgm:cxn modelId="{E0B31DEC-F315-4769-8817-239B913AD6AD}" type="presOf" srcId="{06DBE845-0CF7-414D-93A9-24842A792A1B}" destId="{3EEDFB5F-A6BB-4580-9230-106F134F8A0D}" srcOrd="0" destOrd="1" presId="urn:microsoft.com/office/officeart/2005/8/layout/vList2"/>
    <dgm:cxn modelId="{BC9C3D12-D3A7-4677-9D92-C8A8094B3992}" type="presOf" srcId="{523CF747-706E-4BBF-AB3C-27E74B614217}" destId="{3EEDFB5F-A6BB-4580-9230-106F134F8A0D}" srcOrd="0" destOrd="9" presId="urn:microsoft.com/office/officeart/2005/8/layout/vList2"/>
    <dgm:cxn modelId="{6664E871-74B2-4EE9-9F14-3F7E3B126680}" srcId="{56836278-4FBC-4287-99BF-6F23EAA0E41F}" destId="{6E9C721B-A74F-40C3-ACC6-7128E11F6868}" srcOrd="0" destOrd="0" parTransId="{8AFD61FD-A67B-4649-B91E-FB1CA7645BC7}" sibTransId="{0AEFED69-FF00-4E03-8C43-9BD4848FC5BA}"/>
    <dgm:cxn modelId="{85814B11-CEA5-4BE3-8ABD-6274CF10B096}" type="presOf" srcId="{13861CC4-7017-4F2B-B37A-D3C6A7C2DCB7}" destId="{3EEDFB5F-A6BB-4580-9230-106F134F8A0D}" srcOrd="0" destOrd="8" presId="urn:microsoft.com/office/officeart/2005/8/layout/vList2"/>
    <dgm:cxn modelId="{D3D58551-56FE-4C76-B40A-070DADFBD073}" type="presOf" srcId="{F619BB53-C943-45FB-BCF5-FD9D14BC3510}" destId="{3EEDFB5F-A6BB-4580-9230-106F134F8A0D}" srcOrd="0" destOrd="12" presId="urn:microsoft.com/office/officeart/2005/8/layout/vList2"/>
    <dgm:cxn modelId="{6FEC9FE6-71F4-4FEC-B188-50CC15977C52}" type="presOf" srcId="{147FA2C0-87D8-4E2D-828F-E06DD6C0BE33}" destId="{3EEDFB5F-A6BB-4580-9230-106F134F8A0D}" srcOrd="0" destOrd="10" presId="urn:microsoft.com/office/officeart/2005/8/layout/vList2"/>
    <dgm:cxn modelId="{7B1D981A-9C3A-4CA6-A29E-4EB82B78BE34}" srcId="{56836278-4FBC-4287-99BF-6F23EAA0E41F}" destId="{EEEDAC3C-75DA-410F-9F88-3621315D1E2F}" srcOrd="5" destOrd="0" parTransId="{E85F80C2-3D45-4CBB-9178-18028995A3B1}" sibTransId="{B88A1B4D-7B86-4678-8F87-5D5CE81A6943}"/>
    <dgm:cxn modelId="{4D09D273-ED50-458E-BA0E-8B1DE253A6FA}" srcId="{56836278-4FBC-4287-99BF-6F23EAA0E41F}" destId="{23BAA3CD-0E7D-4733-A116-8996E4620FE4}" srcOrd="11" destOrd="0" parTransId="{27B92BEC-5863-4945-A815-6E45DAA82B29}" sibTransId="{546FEE1F-BAEB-4BA6-B4E3-11B684B67C1C}"/>
    <dgm:cxn modelId="{396BF7C5-635A-4FA6-A1D1-D2EEB549DD80}" type="presOf" srcId="{56836278-4FBC-4287-99BF-6F23EAA0E41F}" destId="{B90FAC27-6347-4931-9302-273CE570243E}" srcOrd="0" destOrd="0" presId="urn:microsoft.com/office/officeart/2005/8/layout/vList2"/>
    <dgm:cxn modelId="{1FD5D2E0-69C7-4054-AB5A-AE2BE1BF078A}" srcId="{56836278-4FBC-4287-99BF-6F23EAA0E41F}" destId="{F619BB53-C943-45FB-BCF5-FD9D14BC3510}" srcOrd="12" destOrd="0" parTransId="{09567100-8C98-40B8-BC2A-385C7C28F803}" sibTransId="{E5D33B61-C50C-4792-9547-1D44D4D6471B}"/>
    <dgm:cxn modelId="{F7CFFC52-A50C-43DE-B187-3841506D4537}" srcId="{56836278-4FBC-4287-99BF-6F23EAA0E41F}" destId="{9A1F4DE0-D468-49C4-8433-DF121983AF69}" srcOrd="4" destOrd="0" parTransId="{A7DB6ED3-D46A-4FB2-8E45-95CBBB6F7A46}" sibTransId="{D9F304B6-0A4A-4C0B-8DB6-F4834F636996}"/>
    <dgm:cxn modelId="{DD7417D4-9B16-4ADB-B61F-92D71871429C}" srcId="{56836278-4FBC-4287-99BF-6F23EAA0E41F}" destId="{147FA2C0-87D8-4E2D-828F-E06DD6C0BE33}" srcOrd="10" destOrd="0" parTransId="{88C7AC7E-78F9-43BA-8FA5-549614896CDF}" sibTransId="{B2933945-DFAC-4450-A52F-D3ED56EF92A8}"/>
    <dgm:cxn modelId="{FD96DF58-5625-41E3-818E-77DDD3235D9F}" type="presOf" srcId="{64E92F18-8C07-4EF6-B93F-A047AB8AD369}" destId="{6704E92F-411A-4C11-969B-A7168675781F}" srcOrd="0" destOrd="0" presId="urn:microsoft.com/office/officeart/2005/8/layout/vList2"/>
    <dgm:cxn modelId="{C11FD56B-ADA3-4DAC-83B5-2E6BA98D203D}" type="presOf" srcId="{9A1F4DE0-D468-49C4-8433-DF121983AF69}" destId="{3EEDFB5F-A6BB-4580-9230-106F134F8A0D}" srcOrd="0" destOrd="4" presId="urn:microsoft.com/office/officeart/2005/8/layout/vList2"/>
    <dgm:cxn modelId="{F0735291-D7BD-4E83-AB23-AF703F32E1F6}" type="presOf" srcId="{C50CA6E8-A6EC-45F3-9A2D-1CC6FC703A86}" destId="{3EEDFB5F-A6BB-4580-9230-106F134F8A0D}" srcOrd="0" destOrd="6" presId="urn:microsoft.com/office/officeart/2005/8/layout/vList2"/>
    <dgm:cxn modelId="{FA80D635-A0FB-4197-A4CF-989F759CE7E4}" srcId="{56836278-4FBC-4287-99BF-6F23EAA0E41F}" destId="{E8AF5CEE-A435-4985-9257-020F657E5847}" srcOrd="3" destOrd="0" parTransId="{41684995-3093-486E-A23F-CE03AB250B84}" sibTransId="{0B11ED49-DC7D-4F81-ABB8-785354A42D7B}"/>
    <dgm:cxn modelId="{D6DF5144-D725-48B2-9980-1A6B3E2AF475}" srcId="{56836278-4FBC-4287-99BF-6F23EAA0E41F}" destId="{1A718757-E4EC-4613-9C00-3A148AE40041}" srcOrd="2" destOrd="0" parTransId="{EAAEBB2F-1059-4DE5-883A-AF8643C57A1D}" sibTransId="{0B89BF16-4AAC-4C3F-8869-0E84ABA09558}"/>
    <dgm:cxn modelId="{1ACE948F-6AEA-439C-8D60-579A6207D6E4}" type="presOf" srcId="{23BAA3CD-0E7D-4733-A116-8996E4620FE4}" destId="{3EEDFB5F-A6BB-4580-9230-106F134F8A0D}" srcOrd="0" destOrd="11" presId="urn:microsoft.com/office/officeart/2005/8/layout/vList2"/>
    <dgm:cxn modelId="{48F87746-F46A-41E6-BE50-FCB43EF80764}" srcId="{64E92F18-8C07-4EF6-B93F-A047AB8AD369}" destId="{56836278-4FBC-4287-99BF-6F23EAA0E41F}" srcOrd="0" destOrd="0" parTransId="{6470B46E-7F0E-48A6-A4F7-E03D6F2D760A}" sibTransId="{4F539FD9-7A3A-437E-9EF2-BFA77FE5B25F}"/>
    <dgm:cxn modelId="{3D02A571-28AD-41B2-B62D-38FB0B709F16}" type="presOf" srcId="{6E9C721B-A74F-40C3-ACC6-7128E11F6868}" destId="{3EEDFB5F-A6BB-4580-9230-106F134F8A0D}" srcOrd="0" destOrd="0" presId="urn:microsoft.com/office/officeart/2005/8/layout/vList2"/>
    <dgm:cxn modelId="{B5BC12FD-0399-428B-9982-C46140B6CB10}" srcId="{56836278-4FBC-4287-99BF-6F23EAA0E41F}" destId="{06DBE845-0CF7-414D-93A9-24842A792A1B}" srcOrd="1" destOrd="0" parTransId="{ADDF16DD-57F2-42CA-8E2C-EC8DE6B19228}" sibTransId="{DE07B1B7-58E2-4C79-AF17-A845B3926838}"/>
    <dgm:cxn modelId="{F68D5EA7-D556-4971-ACAF-338F3ACFC78E}" srcId="{56836278-4FBC-4287-99BF-6F23EAA0E41F}" destId="{9212E49E-A072-4DE3-9321-BD533C7368EA}" srcOrd="7" destOrd="0" parTransId="{E0CE334B-19E6-49E2-B767-2F5E9D515B59}" sibTransId="{62C73E84-5E53-4CDA-82DE-70C9E33B1A3E}"/>
    <dgm:cxn modelId="{D6E1322F-F58F-4741-8AD3-779558D7BC47}" type="presOf" srcId="{EEEDAC3C-75DA-410F-9F88-3621315D1E2F}" destId="{3EEDFB5F-A6BB-4580-9230-106F134F8A0D}" srcOrd="0" destOrd="5" presId="urn:microsoft.com/office/officeart/2005/8/layout/vList2"/>
    <dgm:cxn modelId="{80FAA405-D024-4EE2-B202-CE4F1C92AE3A}" srcId="{56836278-4FBC-4287-99BF-6F23EAA0E41F}" destId="{13861CC4-7017-4F2B-B37A-D3C6A7C2DCB7}" srcOrd="8" destOrd="0" parTransId="{E42B4985-F1A6-4D99-B107-709B38AF69A4}" sibTransId="{F9389843-A8D9-4B4F-A26A-53E9435F6820}"/>
    <dgm:cxn modelId="{8AFDB4EB-87F8-480A-A8A5-01DB1E9DD317}" type="presOf" srcId="{E8AF5CEE-A435-4985-9257-020F657E5847}" destId="{3EEDFB5F-A6BB-4580-9230-106F134F8A0D}" srcOrd="0" destOrd="3" presId="urn:microsoft.com/office/officeart/2005/8/layout/vList2"/>
    <dgm:cxn modelId="{47E23CA3-9D3F-45D5-9252-4B84B5B58D6E}" type="presParOf" srcId="{6704E92F-411A-4C11-969B-A7168675781F}" destId="{B90FAC27-6347-4931-9302-273CE570243E}" srcOrd="0" destOrd="0" presId="urn:microsoft.com/office/officeart/2005/8/layout/vList2"/>
    <dgm:cxn modelId="{D9BB756F-1AA3-43F5-8973-935DB1C55BE0}" type="presParOf" srcId="{6704E92F-411A-4C11-969B-A7168675781F}" destId="{3EEDFB5F-A6BB-4580-9230-106F134F8A0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0416390-582E-47D2-BE02-96DC9CABFED3}"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852FEE69-C78D-4A6B-BB14-7EB168E15666}">
      <dgm:prSet phldrT="[Текст]" custT="1"/>
      <dgm:spPr/>
      <dgm:t>
        <a:bodyPr/>
        <a:lstStyle/>
        <a:p>
          <a:pPr algn="just"/>
          <a:r>
            <a:rPr lang="ru-RU" sz="1450" dirty="0" smtClean="0">
              <a:latin typeface="Times New Roman" pitchFamily="18" charset="0"/>
              <a:cs typeface="Times New Roman" pitchFamily="18" charset="0"/>
            </a:rPr>
            <a:t>со служебными командировками;</a:t>
          </a:r>
          <a:endParaRPr lang="ru-RU" sz="1450" dirty="0">
            <a:latin typeface="Times New Roman" pitchFamily="18" charset="0"/>
            <a:cs typeface="Times New Roman" pitchFamily="18" charset="0"/>
          </a:endParaRPr>
        </a:p>
      </dgm:t>
    </dgm:pt>
    <dgm:pt modelId="{85525F30-57F4-45F8-B252-9534E5225103}" type="parTrans" cxnId="{E85BD48A-BED4-4838-80DC-4AD3C5D7297A}">
      <dgm:prSet/>
      <dgm:spPr/>
      <dgm:t>
        <a:bodyPr/>
        <a:lstStyle/>
        <a:p>
          <a:endParaRPr lang="ru-RU"/>
        </a:p>
      </dgm:t>
    </dgm:pt>
    <dgm:pt modelId="{F99F74F3-9B16-4889-B603-BF4B2F3AAD2A}" type="sibTrans" cxnId="{E85BD48A-BED4-4838-80DC-4AD3C5D7297A}">
      <dgm:prSet/>
      <dgm:spPr/>
      <dgm:t>
        <a:bodyPr/>
        <a:lstStyle/>
        <a:p>
          <a:endParaRPr lang="ru-RU"/>
        </a:p>
      </dgm:t>
    </dgm:pt>
    <dgm:pt modelId="{03E32DA3-6619-4659-994F-2A601D5F79C5}">
      <dgm:prSet phldrT="[Текст]"/>
      <dgm:spPr/>
      <dgm:t>
        <a:bodyPr/>
        <a:lstStyle/>
        <a:p>
          <a:pPr algn="l"/>
          <a:endParaRPr lang="ru-RU" sz="1200" dirty="0"/>
        </a:p>
      </dgm:t>
    </dgm:pt>
    <dgm:pt modelId="{A743921F-5CA0-4207-A80B-8C9334F29AA2}" type="parTrans" cxnId="{CC5D99A4-8266-4D68-A4BE-684383A5F12F}">
      <dgm:prSet/>
      <dgm:spPr/>
      <dgm:t>
        <a:bodyPr/>
        <a:lstStyle/>
        <a:p>
          <a:endParaRPr lang="ru-RU"/>
        </a:p>
      </dgm:t>
    </dgm:pt>
    <dgm:pt modelId="{38E9DDD7-4567-4C36-A1D3-1DF5604E55CF}" type="sibTrans" cxnId="{CC5D99A4-8266-4D68-A4BE-684383A5F12F}">
      <dgm:prSet/>
      <dgm:spPr/>
      <dgm:t>
        <a:bodyPr/>
        <a:lstStyle/>
        <a:p>
          <a:endParaRPr lang="ru-RU"/>
        </a:p>
      </dgm:t>
    </dgm:pt>
    <dgm:pt modelId="{028FB9B8-52BA-4A57-9008-F0C24DE3883D}">
      <dgm:prSet phldrT="[Текст]"/>
      <dgm:spPr/>
      <dgm:t>
        <a:bodyPr/>
        <a:lstStyle/>
        <a:p>
          <a:pPr algn="l"/>
          <a:endParaRPr lang="ru-RU" sz="1200" dirty="0"/>
        </a:p>
      </dgm:t>
    </dgm:pt>
    <dgm:pt modelId="{20FF10F8-BCA4-4AA7-A369-3C9BEC15399B}" type="parTrans" cxnId="{AAC40D42-A7FF-49B7-9E93-8B11E952FFDC}">
      <dgm:prSet/>
      <dgm:spPr/>
      <dgm:t>
        <a:bodyPr/>
        <a:lstStyle/>
        <a:p>
          <a:endParaRPr lang="ru-RU"/>
        </a:p>
      </dgm:t>
    </dgm:pt>
    <dgm:pt modelId="{BE1EA12E-D97F-4FDB-AADE-C9CC016B744F}" type="sibTrans" cxnId="{AAC40D42-A7FF-49B7-9E93-8B11E952FFDC}">
      <dgm:prSet/>
      <dgm:spPr/>
      <dgm:t>
        <a:bodyPr/>
        <a:lstStyle/>
        <a:p>
          <a:endParaRPr lang="ru-RU"/>
        </a:p>
      </dgm:t>
    </dgm:pt>
    <dgm:pt modelId="{7D5C750E-5723-43CE-9521-96090FF8DCAD}">
      <dgm:prSet custT="1"/>
      <dgm:spPr/>
      <dgm:t>
        <a:bodyPr/>
        <a:lstStyle/>
        <a:p>
          <a:pPr algn="just"/>
          <a:r>
            <a:rPr lang="ru-RU" sz="1450" dirty="0" smtClean="0">
              <a:latin typeface="Times New Roman" pitchFamily="18" charset="0"/>
              <a:cs typeface="Times New Roman" pitchFamily="18" charset="0"/>
            </a:rPr>
            <a:t>с оплатой проезда и провоза багажа к месту использования отпуска и обратно, в том числе предоставляемой лицам, работающим и проживающим в районах Крайнего Севера и приравненных к ним местностям;</a:t>
          </a:r>
          <a:endParaRPr lang="ru-RU" sz="1450" dirty="0">
            <a:latin typeface="Times New Roman" pitchFamily="18" charset="0"/>
            <a:cs typeface="Times New Roman" pitchFamily="18" charset="0"/>
          </a:endParaRPr>
        </a:p>
      </dgm:t>
    </dgm:pt>
    <dgm:pt modelId="{CE24EE4A-7873-4E46-9BCD-D2F91EBA269A}" type="parTrans" cxnId="{E4BE80EA-124B-43A2-AB27-BDC097293BC2}">
      <dgm:prSet/>
      <dgm:spPr/>
      <dgm:t>
        <a:bodyPr/>
        <a:lstStyle/>
        <a:p>
          <a:endParaRPr lang="ru-RU"/>
        </a:p>
      </dgm:t>
    </dgm:pt>
    <dgm:pt modelId="{AEFEEEC6-D273-4D54-8149-F2D338DE9D58}" type="sibTrans" cxnId="{E4BE80EA-124B-43A2-AB27-BDC097293BC2}">
      <dgm:prSet/>
      <dgm:spPr/>
      <dgm:t>
        <a:bodyPr/>
        <a:lstStyle/>
        <a:p>
          <a:endParaRPr lang="ru-RU"/>
        </a:p>
      </dgm:t>
    </dgm:pt>
    <dgm:pt modelId="{D9297C05-E281-4188-B0CB-4867D258858B}">
      <dgm:prSet custT="1"/>
      <dgm:spPr/>
      <dgm:t>
        <a:bodyPr/>
        <a:lstStyle/>
        <a:p>
          <a:pPr algn="just"/>
          <a:r>
            <a:rPr lang="ru-RU" sz="1450" dirty="0" smtClean="0">
              <a:latin typeface="Times New Roman" pitchFamily="18" charset="0"/>
              <a:cs typeface="Times New Roman" pitchFamily="18" charset="0"/>
            </a:rPr>
            <a:t>с компенсацией расходов, связанных с переездом в другую местность в случае ротации и (или) перевода в другой орган, а также с </a:t>
          </a:r>
          <a:r>
            <a:rPr lang="ru-RU" sz="1450" dirty="0" err="1" smtClean="0">
              <a:latin typeface="Times New Roman" pitchFamily="18" charset="0"/>
              <a:cs typeface="Times New Roman" pitchFamily="18" charset="0"/>
            </a:rPr>
            <a:t>наемом</a:t>
          </a:r>
          <a:r>
            <a:rPr lang="ru-RU" sz="1450" dirty="0" smtClean="0">
              <a:latin typeface="Times New Roman" pitchFamily="18" charset="0"/>
              <a:cs typeface="Times New Roman" pitchFamily="18" charset="0"/>
            </a:rPr>
            <a:t> (</a:t>
          </a:r>
          <a:r>
            <a:rPr lang="ru-RU" sz="1450" dirty="0" err="1" smtClean="0">
              <a:latin typeface="Times New Roman" pitchFamily="18" charset="0"/>
              <a:cs typeface="Times New Roman" pitchFamily="18" charset="0"/>
            </a:rPr>
            <a:t>поднаемом</a:t>
          </a:r>
          <a:r>
            <a:rPr lang="ru-RU" sz="1450" dirty="0" smtClean="0">
              <a:latin typeface="Times New Roman" pitchFamily="18" charset="0"/>
              <a:cs typeface="Times New Roman" pitchFamily="18" charset="0"/>
            </a:rPr>
            <a:t>) жилого помещения служащим, назначенным в порядке ротации в орган, расположенный в другой местности в пределах Российской Федерации;</a:t>
          </a:r>
          <a:endParaRPr lang="ru-RU" sz="1450" dirty="0">
            <a:latin typeface="Times New Roman" pitchFamily="18" charset="0"/>
            <a:cs typeface="Times New Roman" pitchFamily="18" charset="0"/>
          </a:endParaRPr>
        </a:p>
      </dgm:t>
    </dgm:pt>
    <dgm:pt modelId="{C6E7E905-6776-473A-8812-A924C7A62B07}" type="parTrans" cxnId="{7529E2AC-F893-4AFD-9DD7-7384E54D1651}">
      <dgm:prSet/>
      <dgm:spPr/>
      <dgm:t>
        <a:bodyPr/>
        <a:lstStyle/>
        <a:p>
          <a:endParaRPr lang="ru-RU"/>
        </a:p>
      </dgm:t>
    </dgm:pt>
    <dgm:pt modelId="{D0767AF0-A3EE-4E35-BEF2-0CD59C8CD5CB}" type="sibTrans" cxnId="{7529E2AC-F893-4AFD-9DD7-7384E54D1651}">
      <dgm:prSet/>
      <dgm:spPr/>
      <dgm:t>
        <a:bodyPr/>
        <a:lstStyle/>
        <a:p>
          <a:endParaRPr lang="ru-RU"/>
        </a:p>
      </dgm:t>
    </dgm:pt>
    <dgm:pt modelId="{7AA13A54-7098-4186-AA7B-A4E06245F921}">
      <dgm:prSet custT="1"/>
      <dgm:spPr/>
      <dgm:t>
        <a:bodyPr/>
        <a:lstStyle/>
        <a:p>
          <a:pPr algn="just"/>
          <a:r>
            <a:rPr lang="ru-RU" sz="1450" dirty="0" smtClean="0">
              <a:latin typeface="Times New Roman" pitchFamily="18" charset="0"/>
              <a:cs typeface="Times New Roman" pitchFamily="18" charset="0"/>
            </a:rPr>
            <a:t>с оплатой стоимости и (или) выдачи полагающегося натурального довольствия, а также выплатой денежных средств взамен этого довольствия;</a:t>
          </a:r>
          <a:endParaRPr lang="ru-RU" sz="1450" dirty="0">
            <a:latin typeface="Times New Roman" pitchFamily="18" charset="0"/>
            <a:cs typeface="Times New Roman" pitchFamily="18" charset="0"/>
          </a:endParaRPr>
        </a:p>
      </dgm:t>
    </dgm:pt>
    <dgm:pt modelId="{B145DA50-DA6E-4619-99D3-AE91AF51A679}" type="parTrans" cxnId="{7CD955AF-0D5A-48EB-B65D-F391BF18D3BE}">
      <dgm:prSet/>
      <dgm:spPr/>
      <dgm:t>
        <a:bodyPr/>
        <a:lstStyle/>
        <a:p>
          <a:endParaRPr lang="ru-RU"/>
        </a:p>
      </dgm:t>
    </dgm:pt>
    <dgm:pt modelId="{7A0B65AB-2709-45F2-99E4-25C3C2122AE0}" type="sibTrans" cxnId="{7CD955AF-0D5A-48EB-B65D-F391BF18D3BE}">
      <dgm:prSet/>
      <dgm:spPr/>
      <dgm:t>
        <a:bodyPr/>
        <a:lstStyle/>
        <a:p>
          <a:endParaRPr lang="ru-RU"/>
        </a:p>
      </dgm:t>
    </dgm:pt>
    <dgm:pt modelId="{C8760897-1AFE-47D6-911D-B46D1F998B42}">
      <dgm:prSet custT="1"/>
      <dgm:spPr/>
      <dgm:t>
        <a:bodyPr/>
        <a:lstStyle/>
        <a:p>
          <a:pPr algn="just"/>
          <a:r>
            <a:rPr lang="ru-RU" sz="1450" dirty="0" smtClean="0">
              <a:latin typeface="Times New Roman" pitchFamily="18" charset="0"/>
              <a:cs typeface="Times New Roman" pitchFamily="18" charset="0"/>
            </a:rPr>
            <a:t>с приобретением проездных документов для исполнения служебных (должностных) обязанностей;</a:t>
          </a:r>
          <a:endParaRPr lang="ru-RU" sz="1450" dirty="0">
            <a:latin typeface="Times New Roman" pitchFamily="18" charset="0"/>
            <a:cs typeface="Times New Roman" pitchFamily="18" charset="0"/>
          </a:endParaRPr>
        </a:p>
      </dgm:t>
    </dgm:pt>
    <dgm:pt modelId="{05287310-7478-4144-B8E4-A247534E8838}" type="parTrans" cxnId="{3EE1E407-6777-497A-A084-E6039B29ED45}">
      <dgm:prSet/>
      <dgm:spPr/>
      <dgm:t>
        <a:bodyPr/>
        <a:lstStyle/>
        <a:p>
          <a:endParaRPr lang="ru-RU"/>
        </a:p>
      </dgm:t>
    </dgm:pt>
    <dgm:pt modelId="{6643048F-89FC-4B3B-BDED-E3486206BE70}" type="sibTrans" cxnId="{3EE1E407-6777-497A-A084-E6039B29ED45}">
      <dgm:prSet/>
      <dgm:spPr/>
      <dgm:t>
        <a:bodyPr/>
        <a:lstStyle/>
        <a:p>
          <a:endParaRPr lang="ru-RU"/>
        </a:p>
      </dgm:t>
    </dgm:pt>
    <dgm:pt modelId="{1DDFA5C4-A746-4165-9E19-6D65D16DCA1C}">
      <dgm:prSet custT="1"/>
      <dgm:spPr/>
      <dgm:t>
        <a:bodyPr/>
        <a:lstStyle/>
        <a:p>
          <a:pPr algn="just"/>
          <a:r>
            <a:rPr lang="ru-RU" sz="1450" dirty="0" smtClean="0">
              <a:latin typeface="Times New Roman" pitchFamily="18" charset="0"/>
              <a:cs typeface="Times New Roman" pitchFamily="18" charset="0"/>
            </a:rPr>
            <a:t>с оплатой коммунальных и иных услуг, </a:t>
          </a:r>
          <a:r>
            <a:rPr lang="ru-RU" sz="1450" dirty="0" err="1" smtClean="0">
              <a:latin typeface="Times New Roman" pitchFamily="18" charset="0"/>
              <a:cs typeface="Times New Roman" pitchFamily="18" charset="0"/>
            </a:rPr>
            <a:t>наемом</a:t>
          </a:r>
          <a:r>
            <a:rPr lang="ru-RU" sz="1450" dirty="0" smtClean="0">
              <a:latin typeface="Times New Roman" pitchFamily="18" charset="0"/>
              <a:cs typeface="Times New Roman" pitchFamily="18" charset="0"/>
            </a:rPr>
            <a:t> жилого помещения;</a:t>
          </a:r>
          <a:endParaRPr lang="ru-RU" sz="1450" dirty="0">
            <a:latin typeface="Times New Roman" pitchFamily="18" charset="0"/>
            <a:cs typeface="Times New Roman" pitchFamily="18" charset="0"/>
          </a:endParaRPr>
        </a:p>
      </dgm:t>
    </dgm:pt>
    <dgm:pt modelId="{3BF99700-7074-4B2C-8E2F-5F1A230B93FD}" type="parTrans" cxnId="{2EB29FA3-AB3C-43C0-BBBD-1E842A63482B}">
      <dgm:prSet/>
      <dgm:spPr/>
      <dgm:t>
        <a:bodyPr/>
        <a:lstStyle/>
        <a:p>
          <a:endParaRPr lang="ru-RU"/>
        </a:p>
      </dgm:t>
    </dgm:pt>
    <dgm:pt modelId="{75D7EEDC-F43B-4329-B965-446892D1EAE3}" type="sibTrans" cxnId="{2EB29FA3-AB3C-43C0-BBBD-1E842A63482B}">
      <dgm:prSet/>
      <dgm:spPr/>
      <dgm:t>
        <a:bodyPr/>
        <a:lstStyle/>
        <a:p>
          <a:endParaRPr lang="ru-RU"/>
        </a:p>
      </dgm:t>
    </dgm:pt>
    <dgm:pt modelId="{F5C1B244-AA8A-4CF0-B17A-62FD2CFD05AD}">
      <dgm:prSet custT="1"/>
      <dgm:spPr/>
      <dgm:t>
        <a:bodyPr/>
        <a:lstStyle/>
        <a:p>
          <a:pPr algn="just"/>
          <a:r>
            <a:rPr lang="ru-RU" sz="1450" dirty="0" smtClean="0">
              <a:latin typeface="Times New Roman" pitchFamily="18" charset="0"/>
              <a:cs typeface="Times New Roman" pitchFamily="18" charset="0"/>
            </a:rPr>
            <a:t>с внесением родительской платы за посещение дошкольного образовательного учреждения;</a:t>
          </a:r>
          <a:endParaRPr lang="ru-RU" sz="1450" dirty="0">
            <a:latin typeface="Times New Roman" pitchFamily="18" charset="0"/>
            <a:cs typeface="Times New Roman" pitchFamily="18" charset="0"/>
          </a:endParaRPr>
        </a:p>
      </dgm:t>
    </dgm:pt>
    <dgm:pt modelId="{C10EF81F-5CA2-4ECD-95A9-CC9DF34BE463}" type="parTrans" cxnId="{D5601FE4-578F-4939-BAF9-ACA52B997E3A}">
      <dgm:prSet/>
      <dgm:spPr/>
      <dgm:t>
        <a:bodyPr/>
        <a:lstStyle/>
        <a:p>
          <a:endParaRPr lang="ru-RU"/>
        </a:p>
      </dgm:t>
    </dgm:pt>
    <dgm:pt modelId="{26383222-E916-497E-8DEF-DD9CEB03EE7E}" type="sibTrans" cxnId="{D5601FE4-578F-4939-BAF9-ACA52B997E3A}">
      <dgm:prSet/>
      <dgm:spPr/>
      <dgm:t>
        <a:bodyPr/>
        <a:lstStyle/>
        <a:p>
          <a:endParaRPr lang="ru-RU"/>
        </a:p>
      </dgm:t>
    </dgm:pt>
    <dgm:pt modelId="{1CD1FA01-FF02-4614-92D3-12FBFA665C4B}">
      <dgm:prSet custT="1"/>
      <dgm:spPr/>
      <dgm:t>
        <a:bodyPr/>
        <a:lstStyle/>
        <a:p>
          <a:pPr algn="just"/>
          <a:r>
            <a:rPr lang="ru-RU" sz="1450" dirty="0" smtClean="0">
              <a:latin typeface="Times New Roman" pitchFamily="18" charset="0"/>
              <a:cs typeface="Times New Roman" pitchFamily="18" charset="0"/>
            </a:rPr>
            <a:t>с оформлением нотариальной доверенности, почтовыми расходами, расходами на оплату услуг представителя (возмещаются по решению суда);</a:t>
          </a:r>
          <a:endParaRPr lang="ru-RU" sz="1450" dirty="0">
            <a:latin typeface="Times New Roman" pitchFamily="18" charset="0"/>
            <a:cs typeface="Times New Roman" pitchFamily="18" charset="0"/>
          </a:endParaRPr>
        </a:p>
      </dgm:t>
    </dgm:pt>
    <dgm:pt modelId="{F40FAEFA-A8A3-44D6-B0F9-F3A228181150}" type="parTrans" cxnId="{E92B524B-538A-4CF0-8002-399CE4EF0198}">
      <dgm:prSet/>
      <dgm:spPr/>
      <dgm:t>
        <a:bodyPr/>
        <a:lstStyle/>
        <a:p>
          <a:endParaRPr lang="ru-RU"/>
        </a:p>
      </dgm:t>
    </dgm:pt>
    <dgm:pt modelId="{933E1516-B626-4F26-AA9F-8CC43FCDA1C8}" type="sibTrans" cxnId="{E92B524B-538A-4CF0-8002-399CE4EF0198}">
      <dgm:prSet/>
      <dgm:spPr/>
      <dgm:t>
        <a:bodyPr/>
        <a:lstStyle/>
        <a:p>
          <a:endParaRPr lang="ru-RU"/>
        </a:p>
      </dgm:t>
    </dgm:pt>
    <dgm:pt modelId="{BD33659F-2DCC-4474-9C70-7512EBBB2358}">
      <dgm:prSet custT="1"/>
      <dgm:spPr/>
      <dgm:t>
        <a:bodyPr/>
        <a:lstStyle/>
        <a:p>
          <a:pPr algn="just"/>
          <a:r>
            <a:rPr lang="ru-RU" sz="1450" dirty="0" smtClean="0">
              <a:latin typeface="Times New Roman" pitchFamily="18" charset="0"/>
              <a:cs typeface="Times New Roman" pitchFamily="18" charset="0"/>
            </a:rPr>
            <a:t>с возмещением расходов на повышение профессионального уровня;</a:t>
          </a:r>
          <a:endParaRPr lang="ru-RU" sz="1450" dirty="0">
            <a:latin typeface="Times New Roman" pitchFamily="18" charset="0"/>
            <a:cs typeface="Times New Roman" pitchFamily="18" charset="0"/>
          </a:endParaRPr>
        </a:p>
      </dgm:t>
    </dgm:pt>
    <dgm:pt modelId="{52CA2D7B-87B5-4E35-A088-4C3DE5E00F82}" type="parTrans" cxnId="{C3B6C61F-0531-4375-B7F5-7C8345F4B305}">
      <dgm:prSet/>
      <dgm:spPr/>
      <dgm:t>
        <a:bodyPr/>
        <a:lstStyle/>
        <a:p>
          <a:endParaRPr lang="ru-RU"/>
        </a:p>
      </dgm:t>
    </dgm:pt>
    <dgm:pt modelId="{A055FBF6-E54E-4E0E-8197-38D0A8A959AF}" type="sibTrans" cxnId="{C3B6C61F-0531-4375-B7F5-7C8345F4B305}">
      <dgm:prSet/>
      <dgm:spPr/>
      <dgm:t>
        <a:bodyPr/>
        <a:lstStyle/>
        <a:p>
          <a:endParaRPr lang="ru-RU"/>
        </a:p>
      </dgm:t>
    </dgm:pt>
    <dgm:pt modelId="{6DDC889B-AA12-4A20-AE41-213444B78D4B}">
      <dgm:prSet custT="1"/>
      <dgm:spPr/>
      <dgm:t>
        <a:bodyPr/>
        <a:lstStyle/>
        <a:p>
          <a:pPr algn="just"/>
          <a:r>
            <a:rPr lang="ru-RU" sz="1450" dirty="0" smtClean="0">
              <a:latin typeface="Times New Roman" pitchFamily="18" charset="0"/>
              <a:cs typeface="Times New Roman" pitchFamily="18" charset="0"/>
            </a:rPr>
            <a:t>с переводом денежных средств между своими банковскими счетами, а также с зачислением на свой банковский счет ранее снятых средств с другого, например, </a:t>
          </a:r>
          <a:r>
            <a:rPr lang="ru-RU" sz="1450" dirty="0" err="1" smtClean="0">
              <a:latin typeface="Times New Roman" pitchFamily="18" charset="0"/>
              <a:cs typeface="Times New Roman" pitchFamily="18" charset="0"/>
            </a:rPr>
            <a:t>зарплатного</a:t>
          </a:r>
          <a:r>
            <a:rPr lang="ru-RU" sz="1450" dirty="0" smtClean="0">
              <a:latin typeface="Times New Roman" pitchFamily="18" charset="0"/>
              <a:cs typeface="Times New Roman" pitchFamily="18" charset="0"/>
            </a:rPr>
            <a:t> счета; </a:t>
          </a:r>
          <a:endParaRPr lang="ru-RU" sz="1450" dirty="0">
            <a:latin typeface="Times New Roman" pitchFamily="18" charset="0"/>
            <a:cs typeface="Times New Roman" pitchFamily="18" charset="0"/>
          </a:endParaRPr>
        </a:p>
      </dgm:t>
    </dgm:pt>
    <dgm:pt modelId="{41764D2D-DFFB-4C7B-B68E-C094ED4FD8F4}" type="parTrans" cxnId="{A0242F0A-959E-43F5-9E22-B1403C50A1BA}">
      <dgm:prSet/>
      <dgm:spPr/>
      <dgm:t>
        <a:bodyPr/>
        <a:lstStyle/>
        <a:p>
          <a:endParaRPr lang="ru-RU"/>
        </a:p>
      </dgm:t>
    </dgm:pt>
    <dgm:pt modelId="{5E1AC77D-8513-4343-A177-4B536F4772EC}" type="sibTrans" cxnId="{A0242F0A-959E-43F5-9E22-B1403C50A1BA}">
      <dgm:prSet/>
      <dgm:spPr/>
      <dgm:t>
        <a:bodyPr/>
        <a:lstStyle/>
        <a:p>
          <a:endParaRPr lang="ru-RU"/>
        </a:p>
      </dgm:t>
    </dgm:pt>
    <dgm:pt modelId="{4E753CDD-D992-499B-A8BF-3F294BB5618A}">
      <dgm:prSet custT="1"/>
      <dgm:spPr/>
      <dgm:t>
        <a:bodyPr/>
        <a:lstStyle/>
        <a:p>
          <a:pPr algn="just"/>
          <a:r>
            <a:rPr lang="ru-RU" sz="1450" dirty="0" smtClean="0">
              <a:latin typeface="Times New Roman" pitchFamily="18" charset="0"/>
              <a:cs typeface="Times New Roman" pitchFamily="18" charset="0"/>
            </a:rPr>
            <a:t>с переводом денежных средств между банковскими счетами супругов и несовершеннолетних детей;</a:t>
          </a:r>
          <a:endParaRPr lang="ru-RU" sz="1450" dirty="0">
            <a:latin typeface="Times New Roman" pitchFamily="18" charset="0"/>
            <a:cs typeface="Times New Roman" pitchFamily="18" charset="0"/>
          </a:endParaRPr>
        </a:p>
      </dgm:t>
    </dgm:pt>
    <dgm:pt modelId="{09AD3C38-F5A0-42C3-BB0A-4EA0B557C443}" type="parTrans" cxnId="{D67D60BF-125E-4070-8B46-C23DD13DB0B8}">
      <dgm:prSet/>
      <dgm:spPr/>
      <dgm:t>
        <a:bodyPr/>
        <a:lstStyle/>
        <a:p>
          <a:endParaRPr lang="ru-RU"/>
        </a:p>
      </dgm:t>
    </dgm:pt>
    <dgm:pt modelId="{A0E17B08-5357-49F5-BEC8-B27D83913770}" type="sibTrans" cxnId="{D67D60BF-125E-4070-8B46-C23DD13DB0B8}">
      <dgm:prSet/>
      <dgm:spPr/>
      <dgm:t>
        <a:bodyPr/>
        <a:lstStyle/>
        <a:p>
          <a:endParaRPr lang="ru-RU"/>
        </a:p>
      </dgm:t>
    </dgm:pt>
    <dgm:pt modelId="{5B6295CE-FC84-4C28-A616-AAEAAD3E670E}">
      <dgm:prSet custT="1"/>
      <dgm:spPr/>
      <dgm:t>
        <a:bodyPr/>
        <a:lstStyle/>
        <a:p>
          <a:pPr algn="just"/>
          <a:r>
            <a:rPr lang="ru-RU" sz="1450" dirty="0" smtClean="0">
              <a:latin typeface="Times New Roman" pitchFamily="18" charset="0"/>
              <a:cs typeface="Times New Roman" pitchFamily="18" charset="0"/>
            </a:rPr>
            <a:t>с возвратом денежных средств по несостоявшемуся договору купли-продажи.</a:t>
          </a:r>
          <a:endParaRPr lang="ru-RU" sz="1450" dirty="0">
            <a:latin typeface="Times New Roman" pitchFamily="18" charset="0"/>
            <a:cs typeface="Times New Roman" pitchFamily="18" charset="0"/>
          </a:endParaRPr>
        </a:p>
      </dgm:t>
    </dgm:pt>
    <dgm:pt modelId="{BD5532FA-7680-44B3-BCF2-A6293E3B9038}" type="parTrans" cxnId="{0634122A-EC78-4487-A4D8-147A4C558851}">
      <dgm:prSet/>
      <dgm:spPr/>
      <dgm:t>
        <a:bodyPr/>
        <a:lstStyle/>
        <a:p>
          <a:endParaRPr lang="ru-RU"/>
        </a:p>
      </dgm:t>
    </dgm:pt>
    <dgm:pt modelId="{D1327573-A485-4227-86F5-35EE41D185E7}" type="sibTrans" cxnId="{0634122A-EC78-4487-A4D8-147A4C558851}">
      <dgm:prSet/>
      <dgm:spPr/>
      <dgm:t>
        <a:bodyPr/>
        <a:lstStyle/>
        <a:p>
          <a:endParaRPr lang="ru-RU"/>
        </a:p>
      </dgm:t>
    </dgm:pt>
    <dgm:pt modelId="{3E1C7330-68C6-4296-B9A5-AC9A77F805C9}">
      <dgm:prSet phldrT="[Текст]" custT="1"/>
      <dgm:spPr/>
      <dgm:t>
        <a:bodyPr/>
        <a:lstStyle/>
        <a:p>
          <a:pPr algn="just"/>
          <a:endParaRPr lang="ru-RU" sz="1400" dirty="0">
            <a:latin typeface="Times New Roman" pitchFamily="18" charset="0"/>
            <a:cs typeface="Times New Roman" pitchFamily="18" charset="0"/>
          </a:endParaRPr>
        </a:p>
      </dgm:t>
    </dgm:pt>
    <dgm:pt modelId="{333E1DB3-17A9-4F77-95E3-AAEF24FFEFFC}" type="parTrans" cxnId="{D936C550-75A4-482B-84F4-4BFC23BE3D6B}">
      <dgm:prSet/>
      <dgm:spPr/>
      <dgm:t>
        <a:bodyPr/>
        <a:lstStyle/>
        <a:p>
          <a:endParaRPr lang="ru-RU"/>
        </a:p>
      </dgm:t>
    </dgm:pt>
    <dgm:pt modelId="{51C0A9FB-2304-4C4B-A0E9-77479C8B11C2}" type="sibTrans" cxnId="{D936C550-75A4-482B-84F4-4BFC23BE3D6B}">
      <dgm:prSet/>
      <dgm:spPr/>
      <dgm:t>
        <a:bodyPr/>
        <a:lstStyle/>
        <a:p>
          <a:endParaRPr lang="ru-RU"/>
        </a:p>
      </dgm:t>
    </dgm:pt>
    <dgm:pt modelId="{57617DA6-9EBF-49F6-994B-6B8670321FEF}">
      <dgm:prSet phldrT="[Текст]" custT="1"/>
      <dgm:spPr/>
      <dgm:t>
        <a:bodyPr/>
        <a:lstStyle/>
        <a:p>
          <a:pPr algn="just" defTabSz="977900">
            <a:lnSpc>
              <a:spcPct val="90000"/>
            </a:lnSpc>
            <a:spcBef>
              <a:spcPct val="0"/>
            </a:spcBef>
            <a:spcAft>
              <a:spcPct val="35000"/>
            </a:spcAft>
          </a:pPr>
          <a:r>
            <a:rPr lang="ru-RU" sz="2000" dirty="0" smtClean="0">
              <a:latin typeface="Times New Roman" pitchFamily="18" charset="0"/>
              <a:cs typeface="Times New Roman" pitchFamily="18" charset="0"/>
            </a:rPr>
            <a:t>сведения о денежных средствах, касающихся возмещения расходов, понесенных служащим (работником), его супругой (супругом), несовершеннолетним ребенком, в том числе связанных:</a:t>
          </a:r>
          <a:endParaRPr lang="ru-RU" sz="2000" dirty="0"/>
        </a:p>
      </dgm:t>
    </dgm:pt>
    <dgm:pt modelId="{15CF3E00-3B7A-476C-94FB-198EC785D0E6}" type="parTrans" cxnId="{745DD428-1739-4FD5-800F-FC5E19EC64EB}">
      <dgm:prSet/>
      <dgm:spPr/>
      <dgm:t>
        <a:bodyPr/>
        <a:lstStyle/>
        <a:p>
          <a:endParaRPr lang="ru-RU"/>
        </a:p>
      </dgm:t>
    </dgm:pt>
    <dgm:pt modelId="{AFA9FB40-2A24-49AA-A8F5-B62A8E502F89}" type="sibTrans" cxnId="{745DD428-1739-4FD5-800F-FC5E19EC64EB}">
      <dgm:prSet/>
      <dgm:spPr/>
      <dgm:t>
        <a:bodyPr/>
        <a:lstStyle/>
        <a:p>
          <a:endParaRPr lang="ru-RU"/>
        </a:p>
      </dgm:t>
    </dgm:pt>
    <dgm:pt modelId="{DCC78E59-F0AE-4199-AE4B-FE080EAC48BA}" type="pres">
      <dgm:prSet presAssocID="{30416390-582E-47D2-BE02-96DC9CABFED3}" presName="linear" presStyleCnt="0">
        <dgm:presLayoutVars>
          <dgm:animLvl val="lvl"/>
          <dgm:resizeHandles val="exact"/>
        </dgm:presLayoutVars>
      </dgm:prSet>
      <dgm:spPr/>
      <dgm:t>
        <a:bodyPr/>
        <a:lstStyle/>
        <a:p>
          <a:endParaRPr lang="ru-RU"/>
        </a:p>
      </dgm:t>
    </dgm:pt>
    <dgm:pt modelId="{E9FC7255-8A2D-4521-8F89-E70E907BAC6A}" type="pres">
      <dgm:prSet presAssocID="{57617DA6-9EBF-49F6-994B-6B8670321FEF}" presName="parentText" presStyleLbl="node1" presStyleIdx="0" presStyleCnt="1" custLinFactNeighborY="502">
        <dgm:presLayoutVars>
          <dgm:chMax val="0"/>
          <dgm:bulletEnabled val="1"/>
        </dgm:presLayoutVars>
      </dgm:prSet>
      <dgm:spPr/>
      <dgm:t>
        <a:bodyPr/>
        <a:lstStyle/>
        <a:p>
          <a:endParaRPr lang="ru-RU"/>
        </a:p>
      </dgm:t>
    </dgm:pt>
    <dgm:pt modelId="{543380CD-749F-4D04-89BD-140B11BE4887}" type="pres">
      <dgm:prSet presAssocID="{57617DA6-9EBF-49F6-994B-6B8670321FEF}" presName="childText" presStyleLbl="revTx" presStyleIdx="0" presStyleCnt="1">
        <dgm:presLayoutVars>
          <dgm:bulletEnabled val="1"/>
        </dgm:presLayoutVars>
      </dgm:prSet>
      <dgm:spPr/>
      <dgm:t>
        <a:bodyPr/>
        <a:lstStyle/>
        <a:p>
          <a:endParaRPr lang="ru-RU"/>
        </a:p>
      </dgm:t>
    </dgm:pt>
  </dgm:ptLst>
  <dgm:cxnLst>
    <dgm:cxn modelId="{D5601FE4-578F-4939-BAF9-ACA52B997E3A}" srcId="{57617DA6-9EBF-49F6-994B-6B8670321FEF}" destId="{F5C1B244-AA8A-4CF0-B17A-62FD2CFD05AD}" srcOrd="7" destOrd="0" parTransId="{C10EF81F-5CA2-4ECD-95A9-CC9DF34BE463}" sibTransId="{26383222-E916-497E-8DEF-DD9CEB03EE7E}"/>
    <dgm:cxn modelId="{52ABCDB8-E497-4613-BACB-3B996A044D97}" type="presOf" srcId="{1CD1FA01-FF02-4614-92D3-12FBFA665C4B}" destId="{543380CD-749F-4D04-89BD-140B11BE4887}" srcOrd="0" destOrd="8" presId="urn:microsoft.com/office/officeart/2005/8/layout/vList2"/>
    <dgm:cxn modelId="{7FC1CF09-B608-4B49-A468-E6C15EBAE19A}" type="presOf" srcId="{7AA13A54-7098-4186-AA7B-A4E06245F921}" destId="{543380CD-749F-4D04-89BD-140B11BE4887}" srcOrd="0" destOrd="4" presId="urn:microsoft.com/office/officeart/2005/8/layout/vList2"/>
    <dgm:cxn modelId="{7529E2AC-F893-4AFD-9DD7-7384E54D1651}" srcId="{57617DA6-9EBF-49F6-994B-6B8670321FEF}" destId="{D9297C05-E281-4188-B0CB-4867D258858B}" srcOrd="3" destOrd="0" parTransId="{C6E7E905-6776-473A-8812-A924C7A62B07}" sibTransId="{D0767AF0-A3EE-4E35-BEF2-0CD59C8CD5CB}"/>
    <dgm:cxn modelId="{AAC40D42-A7FF-49B7-9E93-8B11E952FFDC}" srcId="{57617DA6-9EBF-49F6-994B-6B8670321FEF}" destId="{028FB9B8-52BA-4A57-9008-F0C24DE3883D}" srcOrd="13" destOrd="0" parTransId="{20FF10F8-BCA4-4AA7-A369-3C9BEC15399B}" sibTransId="{BE1EA12E-D97F-4FDB-AADE-C9CC016B744F}"/>
    <dgm:cxn modelId="{CC5D99A4-8266-4D68-A4BE-684383A5F12F}" srcId="{57617DA6-9EBF-49F6-994B-6B8670321FEF}" destId="{03E32DA3-6619-4659-994F-2A601D5F79C5}" srcOrd="14" destOrd="0" parTransId="{A743921F-5CA0-4207-A80B-8C9334F29AA2}" sibTransId="{38E9DDD7-4567-4C36-A1D3-1DF5604E55CF}"/>
    <dgm:cxn modelId="{B753B57A-C762-4946-AA3C-D613F4842582}" type="presOf" srcId="{1DDFA5C4-A746-4165-9E19-6D65D16DCA1C}" destId="{543380CD-749F-4D04-89BD-140B11BE4887}" srcOrd="0" destOrd="6" presId="urn:microsoft.com/office/officeart/2005/8/layout/vList2"/>
    <dgm:cxn modelId="{2C85191B-0350-4F23-B68C-7F3416AFD827}" type="presOf" srcId="{57617DA6-9EBF-49F6-994B-6B8670321FEF}" destId="{E9FC7255-8A2D-4521-8F89-E70E907BAC6A}" srcOrd="0" destOrd="0" presId="urn:microsoft.com/office/officeart/2005/8/layout/vList2"/>
    <dgm:cxn modelId="{D7D95086-512F-4E4B-8393-B2DEF64345AD}" type="presOf" srcId="{D9297C05-E281-4188-B0CB-4867D258858B}" destId="{543380CD-749F-4D04-89BD-140B11BE4887}" srcOrd="0" destOrd="3" presId="urn:microsoft.com/office/officeart/2005/8/layout/vList2"/>
    <dgm:cxn modelId="{745DD428-1739-4FD5-800F-FC5E19EC64EB}" srcId="{30416390-582E-47D2-BE02-96DC9CABFED3}" destId="{57617DA6-9EBF-49F6-994B-6B8670321FEF}" srcOrd="0" destOrd="0" parTransId="{15CF3E00-3B7A-476C-94FB-198EC785D0E6}" sibTransId="{AFA9FB40-2A24-49AA-A8F5-B62A8E502F89}"/>
    <dgm:cxn modelId="{E92B524B-538A-4CF0-8002-399CE4EF0198}" srcId="{57617DA6-9EBF-49F6-994B-6B8670321FEF}" destId="{1CD1FA01-FF02-4614-92D3-12FBFA665C4B}" srcOrd="8" destOrd="0" parTransId="{F40FAEFA-A8A3-44D6-B0F9-F3A228181150}" sibTransId="{933E1516-B626-4F26-AA9F-8CC43FCDA1C8}"/>
    <dgm:cxn modelId="{2EB29FA3-AB3C-43C0-BBBD-1E842A63482B}" srcId="{57617DA6-9EBF-49F6-994B-6B8670321FEF}" destId="{1DDFA5C4-A746-4165-9E19-6D65D16DCA1C}" srcOrd="6" destOrd="0" parTransId="{3BF99700-7074-4B2C-8E2F-5F1A230B93FD}" sibTransId="{75D7EEDC-F43B-4329-B965-446892D1EAE3}"/>
    <dgm:cxn modelId="{743EC314-1A9E-42B2-8636-56571ABCF96A}" type="presOf" srcId="{BD33659F-2DCC-4474-9C70-7512EBBB2358}" destId="{543380CD-749F-4D04-89BD-140B11BE4887}" srcOrd="0" destOrd="9" presId="urn:microsoft.com/office/officeart/2005/8/layout/vList2"/>
    <dgm:cxn modelId="{A0242F0A-959E-43F5-9E22-B1403C50A1BA}" srcId="{57617DA6-9EBF-49F6-994B-6B8670321FEF}" destId="{6DDC889B-AA12-4A20-AE41-213444B78D4B}" srcOrd="10" destOrd="0" parTransId="{41764D2D-DFFB-4C7B-B68E-C094ED4FD8F4}" sibTransId="{5E1AC77D-8513-4343-A177-4B536F4772EC}"/>
    <dgm:cxn modelId="{CA353606-E610-4101-A7A1-4C296F22EFDB}" type="presOf" srcId="{F5C1B244-AA8A-4CF0-B17A-62FD2CFD05AD}" destId="{543380CD-749F-4D04-89BD-140B11BE4887}" srcOrd="0" destOrd="7" presId="urn:microsoft.com/office/officeart/2005/8/layout/vList2"/>
    <dgm:cxn modelId="{3EE1E407-6777-497A-A084-E6039B29ED45}" srcId="{57617DA6-9EBF-49F6-994B-6B8670321FEF}" destId="{C8760897-1AFE-47D6-911D-B46D1F998B42}" srcOrd="5" destOrd="0" parTransId="{05287310-7478-4144-B8E4-A247534E8838}" sibTransId="{6643048F-89FC-4B3B-BDED-E3486206BE70}"/>
    <dgm:cxn modelId="{3CBA0B17-D561-4E59-B0F6-EB938D85B98D}" type="presOf" srcId="{7D5C750E-5723-43CE-9521-96090FF8DCAD}" destId="{543380CD-749F-4D04-89BD-140B11BE4887}" srcOrd="0" destOrd="2" presId="urn:microsoft.com/office/officeart/2005/8/layout/vList2"/>
    <dgm:cxn modelId="{EE6083F9-DCEB-486F-8AD8-5B7E7ED5875D}" type="presOf" srcId="{30416390-582E-47D2-BE02-96DC9CABFED3}" destId="{DCC78E59-F0AE-4199-AE4B-FE080EAC48BA}" srcOrd="0" destOrd="0" presId="urn:microsoft.com/office/officeart/2005/8/layout/vList2"/>
    <dgm:cxn modelId="{1715D1E5-4EE1-4247-A60B-C8B97D87C826}" type="presOf" srcId="{C8760897-1AFE-47D6-911D-B46D1F998B42}" destId="{543380CD-749F-4D04-89BD-140B11BE4887}" srcOrd="0" destOrd="5" presId="urn:microsoft.com/office/officeart/2005/8/layout/vList2"/>
    <dgm:cxn modelId="{E85BD48A-BED4-4838-80DC-4AD3C5D7297A}" srcId="{57617DA6-9EBF-49F6-994B-6B8670321FEF}" destId="{852FEE69-C78D-4A6B-BB14-7EB168E15666}" srcOrd="1" destOrd="0" parTransId="{85525F30-57F4-45F8-B252-9534E5225103}" sibTransId="{F99F74F3-9B16-4889-B603-BF4B2F3AAD2A}"/>
    <dgm:cxn modelId="{B74B0143-BCFC-4062-A0BC-C5EF97405FD2}" type="presOf" srcId="{028FB9B8-52BA-4A57-9008-F0C24DE3883D}" destId="{543380CD-749F-4D04-89BD-140B11BE4887}" srcOrd="0" destOrd="13" presId="urn:microsoft.com/office/officeart/2005/8/layout/vList2"/>
    <dgm:cxn modelId="{8A56E04A-1406-47E6-9635-AAAC6E836705}" type="presOf" srcId="{03E32DA3-6619-4659-994F-2A601D5F79C5}" destId="{543380CD-749F-4D04-89BD-140B11BE4887}" srcOrd="0" destOrd="14" presId="urn:microsoft.com/office/officeart/2005/8/layout/vList2"/>
    <dgm:cxn modelId="{2241DDEF-D2B3-4589-8B1B-34C64E96DCF2}" type="presOf" srcId="{5B6295CE-FC84-4C28-A616-AAEAAD3E670E}" destId="{543380CD-749F-4D04-89BD-140B11BE4887}" srcOrd="0" destOrd="12" presId="urn:microsoft.com/office/officeart/2005/8/layout/vList2"/>
    <dgm:cxn modelId="{5730ECA2-BBEF-46AE-94EB-272AAA3F3089}" type="presOf" srcId="{6DDC889B-AA12-4A20-AE41-213444B78D4B}" destId="{543380CD-749F-4D04-89BD-140B11BE4887}" srcOrd="0" destOrd="10" presId="urn:microsoft.com/office/officeart/2005/8/layout/vList2"/>
    <dgm:cxn modelId="{0634122A-EC78-4487-A4D8-147A4C558851}" srcId="{57617DA6-9EBF-49F6-994B-6B8670321FEF}" destId="{5B6295CE-FC84-4C28-A616-AAEAAD3E670E}" srcOrd="12" destOrd="0" parTransId="{BD5532FA-7680-44B3-BCF2-A6293E3B9038}" sibTransId="{D1327573-A485-4227-86F5-35EE41D185E7}"/>
    <dgm:cxn modelId="{BF109F83-C188-4925-A1A1-982CACED15E3}" type="presOf" srcId="{4E753CDD-D992-499B-A8BF-3F294BB5618A}" destId="{543380CD-749F-4D04-89BD-140B11BE4887}" srcOrd="0" destOrd="11" presId="urn:microsoft.com/office/officeart/2005/8/layout/vList2"/>
    <dgm:cxn modelId="{D936C550-75A4-482B-84F4-4BFC23BE3D6B}" srcId="{57617DA6-9EBF-49F6-994B-6B8670321FEF}" destId="{3E1C7330-68C6-4296-B9A5-AC9A77F805C9}" srcOrd="0" destOrd="0" parTransId="{333E1DB3-17A9-4F77-95E3-AAEF24FFEFFC}" sibTransId="{51C0A9FB-2304-4C4B-A0E9-77479C8B11C2}"/>
    <dgm:cxn modelId="{D67D60BF-125E-4070-8B46-C23DD13DB0B8}" srcId="{57617DA6-9EBF-49F6-994B-6B8670321FEF}" destId="{4E753CDD-D992-499B-A8BF-3F294BB5618A}" srcOrd="11" destOrd="0" parTransId="{09AD3C38-F5A0-42C3-BB0A-4EA0B557C443}" sibTransId="{A0E17B08-5357-49F5-BEC8-B27D83913770}"/>
    <dgm:cxn modelId="{1A7459AF-99EE-4D61-8972-B29F2325F431}" type="presOf" srcId="{852FEE69-C78D-4A6B-BB14-7EB168E15666}" destId="{543380CD-749F-4D04-89BD-140B11BE4887}" srcOrd="0" destOrd="1" presId="urn:microsoft.com/office/officeart/2005/8/layout/vList2"/>
    <dgm:cxn modelId="{7CD955AF-0D5A-48EB-B65D-F391BF18D3BE}" srcId="{57617DA6-9EBF-49F6-994B-6B8670321FEF}" destId="{7AA13A54-7098-4186-AA7B-A4E06245F921}" srcOrd="4" destOrd="0" parTransId="{B145DA50-DA6E-4619-99D3-AE91AF51A679}" sibTransId="{7A0B65AB-2709-45F2-99E4-25C3C2122AE0}"/>
    <dgm:cxn modelId="{C3B6C61F-0531-4375-B7F5-7C8345F4B305}" srcId="{57617DA6-9EBF-49F6-994B-6B8670321FEF}" destId="{BD33659F-2DCC-4474-9C70-7512EBBB2358}" srcOrd="9" destOrd="0" parTransId="{52CA2D7B-87B5-4E35-A088-4C3DE5E00F82}" sibTransId="{A055FBF6-E54E-4E0E-8197-38D0A8A959AF}"/>
    <dgm:cxn modelId="{71AF2641-99B2-4409-B34B-C7708BEA13D6}" type="presOf" srcId="{3E1C7330-68C6-4296-B9A5-AC9A77F805C9}" destId="{543380CD-749F-4D04-89BD-140B11BE4887}" srcOrd="0" destOrd="0" presId="urn:microsoft.com/office/officeart/2005/8/layout/vList2"/>
    <dgm:cxn modelId="{E4BE80EA-124B-43A2-AB27-BDC097293BC2}" srcId="{57617DA6-9EBF-49F6-994B-6B8670321FEF}" destId="{7D5C750E-5723-43CE-9521-96090FF8DCAD}" srcOrd="2" destOrd="0" parTransId="{CE24EE4A-7873-4E46-9BCD-D2F91EBA269A}" sibTransId="{AEFEEEC6-D273-4D54-8149-F2D338DE9D58}"/>
    <dgm:cxn modelId="{EED7C6E3-6039-401A-A783-11CD77EFC43B}" type="presParOf" srcId="{DCC78E59-F0AE-4199-AE4B-FE080EAC48BA}" destId="{E9FC7255-8A2D-4521-8F89-E70E907BAC6A}" srcOrd="0" destOrd="0" presId="urn:microsoft.com/office/officeart/2005/8/layout/vList2"/>
    <dgm:cxn modelId="{2F01A97C-4F20-4868-A297-186E27AE5548}" type="presParOf" srcId="{DCC78E59-F0AE-4199-AE4B-FE080EAC48BA}" destId="{543380CD-749F-4D04-89BD-140B11BE488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33B1C61-B1A5-4F4B-ACEA-9CD77BDEDCD1}"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F61F5BAF-A585-43B2-88C5-14B72A4D1239}">
      <dgm:prSet/>
      <dgm:spPr/>
      <dgm:t>
        <a:bodyPr/>
        <a:lstStyle/>
        <a:p>
          <a:pPr algn="just"/>
          <a:r>
            <a:rPr lang="ru-RU" dirty="0" smtClean="0">
              <a:latin typeface="Times New Roman" pitchFamily="18" charset="0"/>
              <a:cs typeface="Times New Roman" pitchFamily="18" charset="0"/>
            </a:rPr>
            <a:t>от продажи различного вида подарочных сертификатов (карт), выпущенных предприятиями торговли;</a:t>
          </a:r>
          <a:endParaRPr lang="ru-RU" dirty="0">
            <a:latin typeface="Times New Roman" pitchFamily="18" charset="0"/>
            <a:cs typeface="Times New Roman" pitchFamily="18" charset="0"/>
          </a:endParaRPr>
        </a:p>
      </dgm:t>
    </dgm:pt>
    <dgm:pt modelId="{2899A608-1E65-434E-A55D-18F818D91E5E}" type="parTrans" cxnId="{FC0242B5-18AB-43A5-8A2B-5D61CBE9BCF1}">
      <dgm:prSet/>
      <dgm:spPr/>
      <dgm:t>
        <a:bodyPr/>
        <a:lstStyle/>
        <a:p>
          <a:endParaRPr lang="ru-RU"/>
        </a:p>
      </dgm:t>
    </dgm:pt>
    <dgm:pt modelId="{210A94AD-0E44-4886-9FC1-6770FA8A67F6}" type="sibTrans" cxnId="{FC0242B5-18AB-43A5-8A2B-5D61CBE9BCF1}">
      <dgm:prSet/>
      <dgm:spPr/>
      <dgm:t>
        <a:bodyPr/>
        <a:lstStyle/>
        <a:p>
          <a:endParaRPr lang="ru-RU"/>
        </a:p>
      </dgm:t>
    </dgm:pt>
    <dgm:pt modelId="{64204343-9059-4DA7-933D-BDEDA33B37CB}">
      <dgm:prSet/>
      <dgm:spPr/>
      <dgm:t>
        <a:bodyPr/>
        <a:lstStyle/>
        <a:p>
          <a:pPr algn="just"/>
          <a:r>
            <a:rPr lang="ru-RU" dirty="0" smtClean="0">
              <a:latin typeface="Times New Roman" pitchFamily="18" charset="0"/>
              <a:cs typeface="Times New Roman" pitchFamily="18" charset="0"/>
            </a:rPr>
            <a:t>в качестве бонусных баллов («</a:t>
          </a:r>
          <a:r>
            <a:rPr lang="ru-RU" dirty="0" err="1" smtClean="0">
              <a:latin typeface="Times New Roman" pitchFamily="18" charset="0"/>
              <a:cs typeface="Times New Roman" pitchFamily="18" charset="0"/>
            </a:rPr>
            <a:t>кэшбэк</a:t>
          </a:r>
          <a:r>
            <a:rPr lang="ru-RU" dirty="0" smtClean="0">
              <a:latin typeface="Times New Roman" pitchFamily="18" charset="0"/>
              <a:cs typeface="Times New Roman" pitchFamily="18" charset="0"/>
            </a:rPr>
            <a:t> сервис»), бонусов на накопительных дисконтных картах, начисленных банками и иными организациями за пользование их услугами, в том числе в виде денежных средств;</a:t>
          </a:r>
          <a:endParaRPr lang="ru-RU" dirty="0">
            <a:latin typeface="Times New Roman" pitchFamily="18" charset="0"/>
            <a:cs typeface="Times New Roman" pitchFamily="18" charset="0"/>
          </a:endParaRPr>
        </a:p>
      </dgm:t>
    </dgm:pt>
    <dgm:pt modelId="{A1408B09-E0AA-4C15-9658-DBFC4F81D3DA}" type="parTrans" cxnId="{0172A0FE-03C2-4E79-B818-FE7F74C68A93}">
      <dgm:prSet/>
      <dgm:spPr/>
      <dgm:t>
        <a:bodyPr/>
        <a:lstStyle/>
        <a:p>
          <a:endParaRPr lang="ru-RU"/>
        </a:p>
      </dgm:t>
    </dgm:pt>
    <dgm:pt modelId="{554A762F-344A-4583-8D24-7998996C7587}" type="sibTrans" cxnId="{0172A0FE-03C2-4E79-B818-FE7F74C68A93}">
      <dgm:prSet/>
      <dgm:spPr/>
      <dgm:t>
        <a:bodyPr/>
        <a:lstStyle/>
        <a:p>
          <a:endParaRPr lang="ru-RU"/>
        </a:p>
      </dgm:t>
    </dgm:pt>
    <dgm:pt modelId="{D515FB53-08F4-4759-88B5-534C620A3166}">
      <dgm:prSet/>
      <dgm:spPr/>
      <dgm:t>
        <a:bodyPr/>
        <a:lstStyle/>
        <a:p>
          <a:pPr algn="just"/>
          <a:r>
            <a:rPr lang="ru-RU" dirty="0" smtClean="0">
              <a:latin typeface="Times New Roman" pitchFamily="18" charset="0"/>
              <a:cs typeface="Times New Roman" pitchFamily="18" charset="0"/>
            </a:rPr>
            <a:t>в качестве возврата налога на добавленную стоимость, уплаченного при совершении покупок за границей, по чекам </a:t>
          </a:r>
          <a:r>
            <a:rPr lang="en-US" dirty="0" smtClean="0">
              <a:latin typeface="Times New Roman" pitchFamily="18" charset="0"/>
              <a:cs typeface="Times New Roman" pitchFamily="18" charset="0"/>
            </a:rPr>
            <a:t>Tax</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free</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15AB9974-1DA3-4995-8F10-8407A9FB2216}" type="parTrans" cxnId="{C12CAD0E-FC40-49C8-8B8D-3920F7166525}">
      <dgm:prSet/>
      <dgm:spPr/>
      <dgm:t>
        <a:bodyPr/>
        <a:lstStyle/>
        <a:p>
          <a:endParaRPr lang="ru-RU"/>
        </a:p>
      </dgm:t>
    </dgm:pt>
    <dgm:pt modelId="{A4847E77-F9D2-4B9F-945C-E4790EDC31B7}" type="sibTrans" cxnId="{C12CAD0E-FC40-49C8-8B8D-3920F7166525}">
      <dgm:prSet/>
      <dgm:spPr/>
      <dgm:t>
        <a:bodyPr/>
        <a:lstStyle/>
        <a:p>
          <a:endParaRPr lang="ru-RU"/>
        </a:p>
      </dgm:t>
    </dgm:pt>
    <dgm:pt modelId="{4839A6EE-DB6A-47C6-8748-3512A8BE8919}">
      <dgm:prSet/>
      <dgm:spPr/>
      <dgm:t>
        <a:bodyPr/>
        <a:lstStyle/>
        <a:p>
          <a:pPr algn="just"/>
          <a:r>
            <a:rPr lang="ru-RU" dirty="0" smtClean="0">
              <a:latin typeface="Times New Roman" pitchFamily="18" charset="0"/>
              <a:cs typeface="Times New Roman" pitchFamily="18" charset="0"/>
            </a:rPr>
            <a:t> в качестве вознаграждения донорам за сданную кровь, ее компоненты (и иную помощь);</a:t>
          </a:r>
          <a:endParaRPr lang="ru-RU" dirty="0">
            <a:latin typeface="Times New Roman" pitchFamily="18" charset="0"/>
            <a:cs typeface="Times New Roman" pitchFamily="18" charset="0"/>
          </a:endParaRPr>
        </a:p>
      </dgm:t>
    </dgm:pt>
    <dgm:pt modelId="{72E8718E-126D-4738-A445-1F7FFC5A2AF9}" type="parTrans" cxnId="{391E6305-68AA-4C6A-8B1A-629F3EA86416}">
      <dgm:prSet/>
      <dgm:spPr/>
      <dgm:t>
        <a:bodyPr/>
        <a:lstStyle/>
        <a:p>
          <a:endParaRPr lang="ru-RU"/>
        </a:p>
      </dgm:t>
    </dgm:pt>
    <dgm:pt modelId="{79B86CB2-C957-4D25-AB32-4DC7B770B3C3}" type="sibTrans" cxnId="{391E6305-68AA-4C6A-8B1A-629F3EA86416}">
      <dgm:prSet/>
      <dgm:spPr/>
      <dgm:t>
        <a:bodyPr/>
        <a:lstStyle/>
        <a:p>
          <a:endParaRPr lang="ru-RU"/>
        </a:p>
      </dgm:t>
    </dgm:pt>
    <dgm:pt modelId="{7AF1A913-3FDA-4AFF-BD17-2DE19357A711}">
      <dgm:prSet/>
      <dgm:spPr/>
      <dgm:t>
        <a:bodyPr/>
        <a:lstStyle/>
        <a:p>
          <a:pPr algn="just"/>
          <a:r>
            <a:rPr lang="ru-RU" dirty="0" smtClean="0">
              <a:latin typeface="Times New Roman" pitchFamily="18" charset="0"/>
              <a:cs typeface="Times New Roman" pitchFamily="18" charset="0"/>
            </a:rPr>
            <a:t>в виде кредитов, займов. В случае если сумма кредита, займа равна или превышает 500 000 рублей, то данное обязательство финансового характера подлежит указанию в разделе 6.2 справки.</a:t>
          </a:r>
          <a:endParaRPr lang="ru-RU" dirty="0">
            <a:latin typeface="Times New Roman" pitchFamily="18" charset="0"/>
            <a:cs typeface="Times New Roman" pitchFamily="18" charset="0"/>
          </a:endParaRPr>
        </a:p>
      </dgm:t>
    </dgm:pt>
    <dgm:pt modelId="{42EC2275-ED87-49B2-BE73-62E5384693D3}" type="parTrans" cxnId="{7AAC5561-6D6A-4D67-A1F2-3D02563D7944}">
      <dgm:prSet/>
      <dgm:spPr/>
      <dgm:t>
        <a:bodyPr/>
        <a:lstStyle/>
        <a:p>
          <a:endParaRPr lang="ru-RU"/>
        </a:p>
      </dgm:t>
    </dgm:pt>
    <dgm:pt modelId="{8B30A152-67E3-44EE-B117-515FDAD93ECD}" type="sibTrans" cxnId="{7AAC5561-6D6A-4D67-A1F2-3D02563D7944}">
      <dgm:prSet/>
      <dgm:spPr/>
      <dgm:t>
        <a:bodyPr/>
        <a:lstStyle/>
        <a:p>
          <a:endParaRPr lang="ru-RU"/>
        </a:p>
      </dgm:t>
    </dgm:pt>
    <dgm:pt modelId="{40889B4E-3525-444B-A848-8D0AFE57656D}">
      <dgm:prSet phldrT="[Текст]"/>
      <dgm:spPr/>
      <dgm:t>
        <a:bodyPr/>
        <a:lstStyle/>
        <a:p>
          <a:pPr algn="just"/>
          <a:r>
            <a:rPr lang="ru-RU" dirty="0" smtClean="0">
              <a:latin typeface="Times New Roman" pitchFamily="18" charset="0"/>
              <a:cs typeface="Times New Roman" pitchFamily="18" charset="0"/>
            </a:rPr>
            <a:t>Сведения о денежных средствах, полученных:</a:t>
          </a:r>
          <a:endParaRPr lang="ru-RU" dirty="0">
            <a:latin typeface="Times New Roman" pitchFamily="18" charset="0"/>
            <a:cs typeface="Times New Roman" pitchFamily="18" charset="0"/>
          </a:endParaRPr>
        </a:p>
      </dgm:t>
    </dgm:pt>
    <dgm:pt modelId="{14130FBF-6A24-43CF-911A-EFCD49F23095}" type="parTrans" cxnId="{A88EC506-B336-4E30-A427-B25DCEFC101F}">
      <dgm:prSet/>
      <dgm:spPr/>
      <dgm:t>
        <a:bodyPr/>
        <a:lstStyle/>
        <a:p>
          <a:endParaRPr lang="ru-RU"/>
        </a:p>
      </dgm:t>
    </dgm:pt>
    <dgm:pt modelId="{D24A8DEE-D3CC-4287-BBE9-18933F651A65}" type="sibTrans" cxnId="{A88EC506-B336-4E30-A427-B25DCEFC101F}">
      <dgm:prSet/>
      <dgm:spPr/>
      <dgm:t>
        <a:bodyPr/>
        <a:lstStyle/>
        <a:p>
          <a:endParaRPr lang="ru-RU"/>
        </a:p>
      </dgm:t>
    </dgm:pt>
    <dgm:pt modelId="{12A416C6-8010-4EC2-85CE-0FCEA0AE97E7}">
      <dgm:prSet phldrT="[Текст]"/>
      <dgm:spPr/>
      <dgm:t>
        <a:bodyPr/>
        <a:lstStyle/>
        <a:p>
          <a:pPr algn="just"/>
          <a:r>
            <a:rPr lang="ru-RU" dirty="0" smtClean="0">
              <a:latin typeface="Times New Roman" pitchFamily="18" charset="0"/>
              <a:cs typeface="Times New Roman" pitchFamily="18" charset="0"/>
            </a:rPr>
            <a:t>в виде социального, имущественного налогового вычета;</a:t>
          </a:r>
          <a:endParaRPr lang="ru-RU" dirty="0">
            <a:latin typeface="Times New Roman" pitchFamily="18" charset="0"/>
            <a:cs typeface="Times New Roman" pitchFamily="18" charset="0"/>
          </a:endParaRPr>
        </a:p>
      </dgm:t>
    </dgm:pt>
    <dgm:pt modelId="{637D4319-1E11-4F1B-A289-8FF3B7771D9C}" type="sibTrans" cxnId="{EE5FCDB8-DA0C-4751-9DEA-BD9FEAE2F7D9}">
      <dgm:prSet/>
      <dgm:spPr/>
      <dgm:t>
        <a:bodyPr/>
        <a:lstStyle/>
        <a:p>
          <a:endParaRPr lang="ru-RU"/>
        </a:p>
      </dgm:t>
    </dgm:pt>
    <dgm:pt modelId="{3D2315E2-43EC-4C6C-96D1-0D718AC3CD37}" type="parTrans" cxnId="{EE5FCDB8-DA0C-4751-9DEA-BD9FEAE2F7D9}">
      <dgm:prSet/>
      <dgm:spPr/>
      <dgm:t>
        <a:bodyPr/>
        <a:lstStyle/>
        <a:p>
          <a:endParaRPr lang="ru-RU"/>
        </a:p>
      </dgm:t>
    </dgm:pt>
    <dgm:pt modelId="{C5A3BC63-D93F-46EE-B652-77D1541C309D}">
      <dgm:prSet/>
      <dgm:spPr/>
      <dgm:t>
        <a:bodyPr/>
        <a:lstStyle/>
        <a:p>
          <a:pPr algn="just"/>
          <a:endParaRPr lang="ru-RU" dirty="0">
            <a:latin typeface="Times New Roman" pitchFamily="18" charset="0"/>
            <a:cs typeface="Times New Roman" pitchFamily="18" charset="0"/>
          </a:endParaRPr>
        </a:p>
      </dgm:t>
    </dgm:pt>
    <dgm:pt modelId="{6763BD39-D824-4A7D-B926-B2197DC6BCA2}" type="parTrans" cxnId="{86393913-6B29-4B33-89A4-9E29B0BEA141}">
      <dgm:prSet/>
      <dgm:spPr/>
    </dgm:pt>
    <dgm:pt modelId="{73CE1821-484A-4227-B341-466E15B3FB8A}" type="sibTrans" cxnId="{86393913-6B29-4B33-89A4-9E29B0BEA141}">
      <dgm:prSet/>
      <dgm:spPr/>
    </dgm:pt>
    <dgm:pt modelId="{097B19AC-3A7E-4F40-9F91-93139AB0EB3D}">
      <dgm:prSet/>
      <dgm:spPr/>
      <dgm:t>
        <a:bodyPr/>
        <a:lstStyle/>
        <a:p>
          <a:pPr algn="just"/>
          <a:r>
            <a:rPr lang="ru-RU" b="0" dirty="0" smtClean="0">
              <a:latin typeface="Times New Roman" pitchFamily="18" charset="0"/>
              <a:cs typeface="Times New Roman" pitchFamily="18" charset="0"/>
            </a:rPr>
            <a:t>дополнительный "налоговый капитал" ("бонус") в размере одного МРОТ (12 130 руб.), предоставленный физическим лицам, в том числе индивидуальным предпринимателям, применявшим в 2019 году специальный налоговый режим "Налог на профессиональный доход", не подлежит отражению в разделе 1 справки.</a:t>
          </a:r>
          <a:endParaRPr lang="ru-RU" b="0" dirty="0">
            <a:latin typeface="Times New Roman" pitchFamily="18" charset="0"/>
            <a:cs typeface="Times New Roman" pitchFamily="18" charset="0"/>
          </a:endParaRPr>
        </a:p>
      </dgm:t>
    </dgm:pt>
    <dgm:pt modelId="{11C90240-BBC1-4BF1-932F-974F607AADB0}" type="parTrans" cxnId="{277610F0-2439-45B0-AD2D-E1277B04CC06}">
      <dgm:prSet/>
      <dgm:spPr/>
    </dgm:pt>
    <dgm:pt modelId="{76BFE307-A681-4F15-ACF2-78C97A25186F}" type="sibTrans" cxnId="{277610F0-2439-45B0-AD2D-E1277B04CC06}">
      <dgm:prSet/>
      <dgm:spPr/>
    </dgm:pt>
    <dgm:pt modelId="{282E3D0C-E41C-42F3-85AC-7F9998E50431}" type="pres">
      <dgm:prSet presAssocID="{133B1C61-B1A5-4F4B-ACEA-9CD77BDEDCD1}" presName="linear" presStyleCnt="0">
        <dgm:presLayoutVars>
          <dgm:animLvl val="lvl"/>
          <dgm:resizeHandles val="exact"/>
        </dgm:presLayoutVars>
      </dgm:prSet>
      <dgm:spPr/>
      <dgm:t>
        <a:bodyPr/>
        <a:lstStyle/>
        <a:p>
          <a:endParaRPr lang="ru-RU"/>
        </a:p>
      </dgm:t>
    </dgm:pt>
    <dgm:pt modelId="{D32D55AB-3820-4EE7-9A83-7A56903DA61B}" type="pres">
      <dgm:prSet presAssocID="{40889B4E-3525-444B-A848-8D0AFE57656D}" presName="parentText" presStyleLbl="node1" presStyleIdx="0" presStyleCnt="1">
        <dgm:presLayoutVars>
          <dgm:chMax val="0"/>
          <dgm:bulletEnabled val="1"/>
        </dgm:presLayoutVars>
      </dgm:prSet>
      <dgm:spPr/>
      <dgm:t>
        <a:bodyPr/>
        <a:lstStyle/>
        <a:p>
          <a:endParaRPr lang="ru-RU"/>
        </a:p>
      </dgm:t>
    </dgm:pt>
    <dgm:pt modelId="{84F9D610-F2DF-458A-8501-A8005CD2AF0A}" type="pres">
      <dgm:prSet presAssocID="{40889B4E-3525-444B-A848-8D0AFE57656D}" presName="childText" presStyleLbl="revTx" presStyleIdx="0" presStyleCnt="1">
        <dgm:presLayoutVars>
          <dgm:bulletEnabled val="1"/>
        </dgm:presLayoutVars>
      </dgm:prSet>
      <dgm:spPr/>
      <dgm:t>
        <a:bodyPr/>
        <a:lstStyle/>
        <a:p>
          <a:endParaRPr lang="ru-RU"/>
        </a:p>
      </dgm:t>
    </dgm:pt>
  </dgm:ptLst>
  <dgm:cxnLst>
    <dgm:cxn modelId="{A27CC85D-708F-49F3-B7D5-444656D760D8}" type="presOf" srcId="{D515FB53-08F4-4759-88B5-534C620A3166}" destId="{84F9D610-F2DF-458A-8501-A8005CD2AF0A}" srcOrd="0" destOrd="3" presId="urn:microsoft.com/office/officeart/2005/8/layout/vList2"/>
    <dgm:cxn modelId="{FC0242B5-18AB-43A5-8A2B-5D61CBE9BCF1}" srcId="{40889B4E-3525-444B-A848-8D0AFE57656D}" destId="{F61F5BAF-A585-43B2-88C5-14B72A4D1239}" srcOrd="1" destOrd="0" parTransId="{2899A608-1E65-434E-A55D-18F818D91E5E}" sibTransId="{210A94AD-0E44-4886-9FC1-6770FA8A67F6}"/>
    <dgm:cxn modelId="{0172A0FE-03C2-4E79-B818-FE7F74C68A93}" srcId="{40889B4E-3525-444B-A848-8D0AFE57656D}" destId="{64204343-9059-4DA7-933D-BDEDA33B37CB}" srcOrd="2" destOrd="0" parTransId="{A1408B09-E0AA-4C15-9658-DBFC4F81D3DA}" sibTransId="{554A762F-344A-4583-8D24-7998996C7587}"/>
    <dgm:cxn modelId="{391E6305-68AA-4C6A-8B1A-629F3EA86416}" srcId="{40889B4E-3525-444B-A848-8D0AFE57656D}" destId="{4839A6EE-DB6A-47C6-8748-3512A8BE8919}" srcOrd="4" destOrd="0" parTransId="{72E8718E-126D-4738-A445-1F7FFC5A2AF9}" sibTransId="{79B86CB2-C957-4D25-AB32-4DC7B770B3C3}"/>
    <dgm:cxn modelId="{7AAC5561-6D6A-4D67-A1F2-3D02563D7944}" srcId="{40889B4E-3525-444B-A848-8D0AFE57656D}" destId="{7AF1A913-3FDA-4AFF-BD17-2DE19357A711}" srcOrd="5" destOrd="0" parTransId="{42EC2275-ED87-49B2-BE73-62E5384693D3}" sibTransId="{8B30A152-67E3-44EE-B117-515FDAD93ECD}"/>
    <dgm:cxn modelId="{0AB05575-0CD1-4668-B298-FEF8C037D819}" type="presOf" srcId="{F61F5BAF-A585-43B2-88C5-14B72A4D1239}" destId="{84F9D610-F2DF-458A-8501-A8005CD2AF0A}" srcOrd="0" destOrd="1" presId="urn:microsoft.com/office/officeart/2005/8/layout/vList2"/>
    <dgm:cxn modelId="{EE5FCDB8-DA0C-4751-9DEA-BD9FEAE2F7D9}" srcId="{40889B4E-3525-444B-A848-8D0AFE57656D}" destId="{12A416C6-8010-4EC2-85CE-0FCEA0AE97E7}" srcOrd="0" destOrd="0" parTransId="{3D2315E2-43EC-4C6C-96D1-0D718AC3CD37}" sibTransId="{637D4319-1E11-4F1B-A289-8FF3B7771D9C}"/>
    <dgm:cxn modelId="{BAA12E18-E109-424B-9A56-805F154B7FD6}" type="presOf" srcId="{40889B4E-3525-444B-A848-8D0AFE57656D}" destId="{D32D55AB-3820-4EE7-9A83-7A56903DA61B}" srcOrd="0" destOrd="0" presId="urn:microsoft.com/office/officeart/2005/8/layout/vList2"/>
    <dgm:cxn modelId="{22E65112-320D-4349-9B46-E24E11EA4B29}" type="presOf" srcId="{C5A3BC63-D93F-46EE-B652-77D1541C309D}" destId="{84F9D610-F2DF-458A-8501-A8005CD2AF0A}" srcOrd="0" destOrd="7" presId="urn:microsoft.com/office/officeart/2005/8/layout/vList2"/>
    <dgm:cxn modelId="{C12CAD0E-FC40-49C8-8B8D-3920F7166525}" srcId="{40889B4E-3525-444B-A848-8D0AFE57656D}" destId="{D515FB53-08F4-4759-88B5-534C620A3166}" srcOrd="3" destOrd="0" parTransId="{15AB9974-1DA3-4995-8F10-8407A9FB2216}" sibTransId="{A4847E77-F9D2-4B9F-945C-E4790EDC31B7}"/>
    <dgm:cxn modelId="{17DD572F-B47E-4605-B10A-260A77E40527}" type="presOf" srcId="{097B19AC-3A7E-4F40-9F91-93139AB0EB3D}" destId="{84F9D610-F2DF-458A-8501-A8005CD2AF0A}" srcOrd="0" destOrd="6" presId="urn:microsoft.com/office/officeart/2005/8/layout/vList2"/>
    <dgm:cxn modelId="{5055BE13-2E0B-4A51-A3F5-507D32C61148}" type="presOf" srcId="{7AF1A913-3FDA-4AFF-BD17-2DE19357A711}" destId="{84F9D610-F2DF-458A-8501-A8005CD2AF0A}" srcOrd="0" destOrd="5" presId="urn:microsoft.com/office/officeart/2005/8/layout/vList2"/>
    <dgm:cxn modelId="{86393913-6B29-4B33-89A4-9E29B0BEA141}" srcId="{40889B4E-3525-444B-A848-8D0AFE57656D}" destId="{C5A3BC63-D93F-46EE-B652-77D1541C309D}" srcOrd="7" destOrd="0" parTransId="{6763BD39-D824-4A7D-B926-B2197DC6BCA2}" sibTransId="{73CE1821-484A-4227-B341-466E15B3FB8A}"/>
    <dgm:cxn modelId="{277610F0-2439-45B0-AD2D-E1277B04CC06}" srcId="{40889B4E-3525-444B-A848-8D0AFE57656D}" destId="{097B19AC-3A7E-4F40-9F91-93139AB0EB3D}" srcOrd="6" destOrd="0" parTransId="{11C90240-BBC1-4BF1-932F-974F607AADB0}" sibTransId="{76BFE307-A681-4F15-ACF2-78C97A25186F}"/>
    <dgm:cxn modelId="{68D34519-6820-4298-AAA1-C96A7007E212}" type="presOf" srcId="{133B1C61-B1A5-4F4B-ACEA-9CD77BDEDCD1}" destId="{282E3D0C-E41C-42F3-85AC-7F9998E50431}" srcOrd="0" destOrd="0" presId="urn:microsoft.com/office/officeart/2005/8/layout/vList2"/>
    <dgm:cxn modelId="{9FC78A06-DBD4-470C-8BAB-23DF8A98FEE5}" type="presOf" srcId="{4839A6EE-DB6A-47C6-8748-3512A8BE8919}" destId="{84F9D610-F2DF-458A-8501-A8005CD2AF0A}" srcOrd="0" destOrd="4" presId="urn:microsoft.com/office/officeart/2005/8/layout/vList2"/>
    <dgm:cxn modelId="{94DC6AE6-7ECA-48BB-A68A-1849E3EB0C8E}" type="presOf" srcId="{64204343-9059-4DA7-933D-BDEDA33B37CB}" destId="{84F9D610-F2DF-458A-8501-A8005CD2AF0A}" srcOrd="0" destOrd="2" presId="urn:microsoft.com/office/officeart/2005/8/layout/vList2"/>
    <dgm:cxn modelId="{A88EC506-B336-4E30-A427-B25DCEFC101F}" srcId="{133B1C61-B1A5-4F4B-ACEA-9CD77BDEDCD1}" destId="{40889B4E-3525-444B-A848-8D0AFE57656D}" srcOrd="0" destOrd="0" parTransId="{14130FBF-6A24-43CF-911A-EFCD49F23095}" sibTransId="{D24A8DEE-D3CC-4287-BBE9-18933F651A65}"/>
    <dgm:cxn modelId="{9580B05A-EA9A-49F5-81A7-2E73FC6BAFED}" type="presOf" srcId="{12A416C6-8010-4EC2-85CE-0FCEA0AE97E7}" destId="{84F9D610-F2DF-458A-8501-A8005CD2AF0A}" srcOrd="0" destOrd="0" presId="urn:microsoft.com/office/officeart/2005/8/layout/vList2"/>
    <dgm:cxn modelId="{0DE67583-523B-44A0-A1F9-2E79CDADE7E4}" type="presParOf" srcId="{282E3D0C-E41C-42F3-85AC-7F9998E50431}" destId="{D32D55AB-3820-4EE7-9A83-7A56903DA61B}" srcOrd="0" destOrd="0" presId="urn:microsoft.com/office/officeart/2005/8/layout/vList2"/>
    <dgm:cxn modelId="{7810B1B5-499D-448E-AA10-3A37D5B2DBF9}" type="presParOf" srcId="{282E3D0C-E41C-42F3-85AC-7F9998E50431}" destId="{84F9D610-F2DF-458A-8501-A8005CD2AF0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E84711D-B0FE-4A42-A50D-D57FB01ACDAA}"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A66B4FA2-7A84-49D1-87BC-7475D2342345}">
      <dgm:prSet phldrT="[Текст]" custT="1"/>
      <dgm:spPr/>
      <dgm:t>
        <a:bodyPr/>
        <a:lstStyle/>
        <a:p>
          <a:r>
            <a:rPr lang="ru-RU" sz="3200" dirty="0" smtClean="0">
              <a:latin typeface="Times New Roman" pitchFamily="18" charset="0"/>
              <a:cs typeface="Times New Roman" pitchFamily="18" charset="0"/>
            </a:rPr>
            <a:t>Данный раздел </a:t>
          </a:r>
          <a:r>
            <a:rPr lang="ru-RU" sz="3200" b="1" dirty="0" smtClean="0">
              <a:latin typeface="Times New Roman" pitchFamily="18" charset="0"/>
              <a:cs typeface="Times New Roman" pitchFamily="18" charset="0"/>
            </a:rPr>
            <a:t>не заполняется:</a:t>
          </a:r>
          <a:r>
            <a:rPr lang="ru-RU" sz="3200" dirty="0" smtClean="0">
              <a:latin typeface="Times New Roman" pitchFamily="18" charset="0"/>
              <a:cs typeface="Times New Roman" pitchFamily="18" charset="0"/>
            </a:rPr>
            <a:t> </a:t>
          </a:r>
          <a:endParaRPr lang="ru-RU" sz="3200" dirty="0">
            <a:latin typeface="Times New Roman" pitchFamily="18" charset="0"/>
            <a:cs typeface="Times New Roman" pitchFamily="18" charset="0"/>
          </a:endParaRPr>
        </a:p>
      </dgm:t>
    </dgm:pt>
    <dgm:pt modelId="{A645FF51-9176-45CF-A254-57A527A92BDE}" type="parTrans" cxnId="{EBA6A8AF-ACB7-4188-AABF-90FBACF745E0}">
      <dgm:prSet/>
      <dgm:spPr/>
      <dgm:t>
        <a:bodyPr/>
        <a:lstStyle/>
        <a:p>
          <a:endParaRPr lang="ru-RU"/>
        </a:p>
      </dgm:t>
    </dgm:pt>
    <dgm:pt modelId="{0A0F9099-4E1E-42A2-B852-60060313503A}" type="sibTrans" cxnId="{EBA6A8AF-ACB7-4188-AABF-90FBACF745E0}">
      <dgm:prSet/>
      <dgm:spPr/>
      <dgm:t>
        <a:bodyPr/>
        <a:lstStyle/>
        <a:p>
          <a:endParaRPr lang="ru-RU"/>
        </a:p>
      </dgm:t>
    </dgm:pt>
    <dgm:pt modelId="{DC462480-A168-481B-9CC5-C882BFE0E548}">
      <dgm:prSet phldrT="[Текст]" custT="1"/>
      <dgm:spPr/>
      <dgm:t>
        <a:bodyPr/>
        <a:lstStyle/>
        <a:p>
          <a:pPr algn="just"/>
          <a:r>
            <a:rPr lang="ru-RU" sz="1600" dirty="0" smtClean="0">
              <a:latin typeface="Times New Roman" pitchFamily="18" charset="0"/>
              <a:cs typeface="Times New Roman" pitchFamily="18" charset="0"/>
            </a:rPr>
            <a:t>1) при отсутствии правовых оснований для представления сведений о расходах (например, приобретено имущество или имущественные права, не предусмотренные Федеральным законом от 3 декабря 2012 г. № 230-ФЗ);</a:t>
          </a:r>
          <a:endParaRPr lang="ru-RU" sz="1600" dirty="0">
            <a:latin typeface="Times New Roman" pitchFamily="18" charset="0"/>
            <a:cs typeface="Times New Roman" pitchFamily="18" charset="0"/>
          </a:endParaRPr>
        </a:p>
      </dgm:t>
    </dgm:pt>
    <dgm:pt modelId="{636021DC-CB2F-452A-A2B7-8C26249089A4}" type="parTrans" cxnId="{12F48DD7-31AE-4B71-9C39-10E2885BC6E2}">
      <dgm:prSet/>
      <dgm:spPr/>
      <dgm:t>
        <a:bodyPr/>
        <a:lstStyle/>
        <a:p>
          <a:endParaRPr lang="ru-RU"/>
        </a:p>
      </dgm:t>
    </dgm:pt>
    <dgm:pt modelId="{16BEBE3D-3DD6-4288-9A59-E61B6824C913}" type="sibTrans" cxnId="{12F48DD7-31AE-4B71-9C39-10E2885BC6E2}">
      <dgm:prSet/>
      <dgm:spPr/>
      <dgm:t>
        <a:bodyPr/>
        <a:lstStyle/>
        <a:p>
          <a:endParaRPr lang="ru-RU"/>
        </a:p>
      </dgm:t>
    </dgm:pt>
    <dgm:pt modelId="{1DD937E2-D30E-42FE-A32F-81F21BF05738}">
      <dgm:prSet custT="1"/>
      <dgm:spPr/>
      <dgm:t>
        <a:bodyPr/>
        <a:lstStyle/>
        <a:p>
          <a:pPr algn="just"/>
          <a:r>
            <a:rPr lang="ru-RU" sz="1600" dirty="0" smtClean="0">
              <a:latin typeface="Times New Roman" pitchFamily="18" charset="0"/>
              <a:cs typeface="Times New Roman" pitchFamily="18" charset="0"/>
            </a:rPr>
            <a:t>2) земельный участок, другой объект недвижимости, транспортное средство, ценные бумаги, акции (доля участия, пай в уставном (складочном) капитале организации) приобретены в результате совершения безвозмездной сделки (наследование, дарение). При этом такое имущество отражается в соответствующих разделах справки;</a:t>
          </a:r>
          <a:endParaRPr lang="ru-RU" sz="1600" dirty="0">
            <a:latin typeface="Times New Roman" pitchFamily="18" charset="0"/>
            <a:cs typeface="Times New Roman" pitchFamily="18" charset="0"/>
          </a:endParaRPr>
        </a:p>
      </dgm:t>
    </dgm:pt>
    <dgm:pt modelId="{CE5AE5E6-E549-441A-BA10-BD39597B1E1D}" type="parTrans" cxnId="{FA91BEF8-BE2B-4E61-B613-7F0E68456ACA}">
      <dgm:prSet/>
      <dgm:spPr/>
      <dgm:t>
        <a:bodyPr/>
        <a:lstStyle/>
        <a:p>
          <a:endParaRPr lang="ru-RU"/>
        </a:p>
      </dgm:t>
    </dgm:pt>
    <dgm:pt modelId="{47A8E686-30C5-4A63-A9A8-C831264EED16}" type="sibTrans" cxnId="{FA91BEF8-BE2B-4E61-B613-7F0E68456ACA}">
      <dgm:prSet/>
      <dgm:spPr/>
      <dgm:t>
        <a:bodyPr/>
        <a:lstStyle/>
        <a:p>
          <a:endParaRPr lang="ru-RU"/>
        </a:p>
      </dgm:t>
    </dgm:pt>
    <dgm:pt modelId="{33206BBF-E182-4443-931F-5E016B292731}">
      <dgm:prSet custT="1"/>
      <dgm:spPr/>
      <dgm:t>
        <a:bodyPr/>
        <a:lstStyle/>
        <a:p>
          <a:pPr algn="just"/>
          <a:r>
            <a:rPr lang="ru-RU" sz="1600" dirty="0" smtClean="0">
              <a:latin typeface="Times New Roman" pitchFamily="18" charset="0"/>
              <a:cs typeface="Times New Roman" pitchFamily="18" charset="0"/>
            </a:rPr>
            <a:t>3) получено свидетельство о государственной регистрации права на недвижимое имущество без совершения сделки по приобретению данного имущества (например, возведение жилого дома на земельном участке).</a:t>
          </a:r>
          <a:endParaRPr lang="ru-RU" sz="1600" dirty="0">
            <a:latin typeface="Times New Roman" pitchFamily="18" charset="0"/>
            <a:cs typeface="Times New Roman" pitchFamily="18" charset="0"/>
          </a:endParaRPr>
        </a:p>
      </dgm:t>
    </dgm:pt>
    <dgm:pt modelId="{88366200-2625-46B3-AF5D-A11D88372E7E}" type="parTrans" cxnId="{E9A80AEC-171C-4412-BA5D-B9C20BB00D5B}">
      <dgm:prSet/>
      <dgm:spPr/>
      <dgm:t>
        <a:bodyPr/>
        <a:lstStyle/>
        <a:p>
          <a:endParaRPr lang="ru-RU"/>
        </a:p>
      </dgm:t>
    </dgm:pt>
    <dgm:pt modelId="{B9917EE1-CBA0-4277-83C4-4DC0BF023AEF}" type="sibTrans" cxnId="{E9A80AEC-171C-4412-BA5D-B9C20BB00D5B}">
      <dgm:prSet/>
      <dgm:spPr/>
      <dgm:t>
        <a:bodyPr/>
        <a:lstStyle/>
        <a:p>
          <a:endParaRPr lang="ru-RU"/>
        </a:p>
      </dgm:t>
    </dgm:pt>
    <dgm:pt modelId="{FA02C421-85DF-4A14-AA8F-74745F9AFF58}">
      <dgm:prSet phldrT="[Текст]" custT="1"/>
      <dgm:spPr/>
      <dgm:t>
        <a:bodyPr/>
        <a:lstStyle/>
        <a:p>
          <a:pPr algn="just"/>
          <a:endParaRPr lang="ru-RU" sz="1600" dirty="0">
            <a:latin typeface="Times New Roman" pitchFamily="18" charset="0"/>
            <a:cs typeface="Times New Roman" pitchFamily="18" charset="0"/>
          </a:endParaRPr>
        </a:p>
      </dgm:t>
    </dgm:pt>
    <dgm:pt modelId="{813FDAB8-821F-4FE3-80E0-39BA44C6CDD5}" type="parTrans" cxnId="{6E4EBE03-A809-4EA0-9F55-C429737A7536}">
      <dgm:prSet/>
      <dgm:spPr/>
      <dgm:t>
        <a:bodyPr/>
        <a:lstStyle/>
        <a:p>
          <a:endParaRPr lang="ru-RU"/>
        </a:p>
      </dgm:t>
    </dgm:pt>
    <dgm:pt modelId="{237E8354-03E3-4C14-B9B2-CD3FA53DC9EB}" type="sibTrans" cxnId="{6E4EBE03-A809-4EA0-9F55-C429737A7536}">
      <dgm:prSet/>
      <dgm:spPr/>
      <dgm:t>
        <a:bodyPr/>
        <a:lstStyle/>
        <a:p>
          <a:endParaRPr lang="ru-RU"/>
        </a:p>
      </dgm:t>
    </dgm:pt>
    <dgm:pt modelId="{FAB1FDC1-A778-492F-A70D-4B8A12D0961B}">
      <dgm:prSet phldrT="[Текст]" custT="1"/>
      <dgm:spPr/>
      <dgm:t>
        <a:bodyPr/>
        <a:lstStyle/>
        <a:p>
          <a:pPr algn="just"/>
          <a:endParaRPr lang="ru-RU" sz="1600" dirty="0">
            <a:latin typeface="Times New Roman" pitchFamily="18" charset="0"/>
            <a:cs typeface="Times New Roman" pitchFamily="18" charset="0"/>
          </a:endParaRPr>
        </a:p>
      </dgm:t>
    </dgm:pt>
    <dgm:pt modelId="{C96239AC-F9C3-44AA-AB62-6DCCEF9A727A}" type="parTrans" cxnId="{B8EBDE1F-3C21-42D9-8FB9-00EDF8974297}">
      <dgm:prSet/>
      <dgm:spPr/>
      <dgm:t>
        <a:bodyPr/>
        <a:lstStyle/>
        <a:p>
          <a:endParaRPr lang="ru-RU"/>
        </a:p>
      </dgm:t>
    </dgm:pt>
    <dgm:pt modelId="{E1046588-ED47-463A-939A-1D675F5F9A92}" type="sibTrans" cxnId="{B8EBDE1F-3C21-42D9-8FB9-00EDF8974297}">
      <dgm:prSet/>
      <dgm:spPr/>
      <dgm:t>
        <a:bodyPr/>
        <a:lstStyle/>
        <a:p>
          <a:endParaRPr lang="ru-RU"/>
        </a:p>
      </dgm:t>
    </dgm:pt>
    <dgm:pt modelId="{4DFFACA1-A053-456B-87B5-A9FF7510A84E}">
      <dgm:prSet custT="1"/>
      <dgm:spPr/>
      <dgm:t>
        <a:bodyPr/>
        <a:lstStyle/>
        <a:p>
          <a:pPr algn="just"/>
          <a:endParaRPr lang="ru-RU" sz="1600" dirty="0">
            <a:latin typeface="Times New Roman" pitchFamily="18" charset="0"/>
            <a:cs typeface="Times New Roman" pitchFamily="18" charset="0"/>
          </a:endParaRPr>
        </a:p>
      </dgm:t>
    </dgm:pt>
    <dgm:pt modelId="{72EBA453-0E0B-4067-94CD-730FDA953D39}" type="parTrans" cxnId="{D21FF707-02D0-427C-ADD5-8F3AF4AA4E54}">
      <dgm:prSet/>
      <dgm:spPr/>
      <dgm:t>
        <a:bodyPr/>
        <a:lstStyle/>
        <a:p>
          <a:endParaRPr lang="ru-RU"/>
        </a:p>
      </dgm:t>
    </dgm:pt>
    <dgm:pt modelId="{380A59F2-3A31-46E6-BE0B-6FA54A62AC91}" type="sibTrans" cxnId="{D21FF707-02D0-427C-ADD5-8F3AF4AA4E54}">
      <dgm:prSet/>
      <dgm:spPr/>
      <dgm:t>
        <a:bodyPr/>
        <a:lstStyle/>
        <a:p>
          <a:endParaRPr lang="ru-RU"/>
        </a:p>
      </dgm:t>
    </dgm:pt>
    <dgm:pt modelId="{37D07A55-2F2D-4325-A8FB-5C6A9291C0E8}">
      <dgm:prSet custT="1"/>
      <dgm:spPr/>
      <dgm:t>
        <a:bodyPr/>
        <a:lstStyle/>
        <a:p>
          <a:pPr algn="just"/>
          <a:endParaRPr lang="ru-RU" sz="1600" dirty="0">
            <a:latin typeface="Times New Roman" pitchFamily="18" charset="0"/>
            <a:cs typeface="Times New Roman" pitchFamily="18" charset="0"/>
          </a:endParaRPr>
        </a:p>
      </dgm:t>
    </dgm:pt>
    <dgm:pt modelId="{812F58B6-C7DB-4976-A4A6-D836348ACFEC}" type="parTrans" cxnId="{09D3E01C-3BD1-4ED7-A485-C6206AEB1D8C}">
      <dgm:prSet/>
      <dgm:spPr/>
      <dgm:t>
        <a:bodyPr/>
        <a:lstStyle/>
        <a:p>
          <a:endParaRPr lang="ru-RU"/>
        </a:p>
      </dgm:t>
    </dgm:pt>
    <dgm:pt modelId="{4B973C1E-DBEC-4FAA-A6FA-5C769603DFE7}" type="sibTrans" cxnId="{09D3E01C-3BD1-4ED7-A485-C6206AEB1D8C}">
      <dgm:prSet/>
      <dgm:spPr/>
      <dgm:t>
        <a:bodyPr/>
        <a:lstStyle/>
        <a:p>
          <a:endParaRPr lang="ru-RU"/>
        </a:p>
      </dgm:t>
    </dgm:pt>
    <dgm:pt modelId="{E754120A-6CA3-4F5B-A2B8-5CAF37DD78BB}" type="pres">
      <dgm:prSet presAssocID="{1E84711D-B0FE-4A42-A50D-D57FB01ACDAA}" presName="linear" presStyleCnt="0">
        <dgm:presLayoutVars>
          <dgm:animLvl val="lvl"/>
          <dgm:resizeHandles val="exact"/>
        </dgm:presLayoutVars>
      </dgm:prSet>
      <dgm:spPr/>
      <dgm:t>
        <a:bodyPr/>
        <a:lstStyle/>
        <a:p>
          <a:endParaRPr lang="ru-RU"/>
        </a:p>
      </dgm:t>
    </dgm:pt>
    <dgm:pt modelId="{A2BD6C6E-B70B-465E-8F53-F6F9E97ED779}" type="pres">
      <dgm:prSet presAssocID="{A66B4FA2-7A84-49D1-87BC-7475D2342345}" presName="parentText" presStyleLbl="node1" presStyleIdx="0" presStyleCnt="1" custScaleX="77700" custScaleY="57727" custLinFactNeighborX="-10805" custLinFactNeighborY="-40343">
        <dgm:presLayoutVars>
          <dgm:chMax val="0"/>
          <dgm:bulletEnabled val="1"/>
        </dgm:presLayoutVars>
      </dgm:prSet>
      <dgm:spPr/>
      <dgm:t>
        <a:bodyPr/>
        <a:lstStyle/>
        <a:p>
          <a:endParaRPr lang="ru-RU"/>
        </a:p>
      </dgm:t>
    </dgm:pt>
    <dgm:pt modelId="{24C4F00D-9837-477A-9BC8-11915BF0EAE8}" type="pres">
      <dgm:prSet presAssocID="{A66B4FA2-7A84-49D1-87BC-7475D2342345}" presName="childText" presStyleLbl="revTx" presStyleIdx="0" presStyleCnt="1" custScaleY="124224">
        <dgm:presLayoutVars>
          <dgm:bulletEnabled val="1"/>
        </dgm:presLayoutVars>
      </dgm:prSet>
      <dgm:spPr/>
      <dgm:t>
        <a:bodyPr/>
        <a:lstStyle/>
        <a:p>
          <a:endParaRPr lang="ru-RU"/>
        </a:p>
      </dgm:t>
    </dgm:pt>
  </dgm:ptLst>
  <dgm:cxnLst>
    <dgm:cxn modelId="{B8EBDE1F-3C21-42D9-8FB9-00EDF8974297}" srcId="{A66B4FA2-7A84-49D1-87BC-7475D2342345}" destId="{FAB1FDC1-A778-492F-A70D-4B8A12D0961B}" srcOrd="1" destOrd="0" parTransId="{C96239AC-F9C3-44AA-AB62-6DCCEF9A727A}" sibTransId="{E1046588-ED47-463A-939A-1D675F5F9A92}"/>
    <dgm:cxn modelId="{12FA19E3-0B2E-434C-9AE7-49980CDD2FBF}" type="presOf" srcId="{FAB1FDC1-A778-492F-A70D-4B8A12D0961B}" destId="{24C4F00D-9837-477A-9BC8-11915BF0EAE8}" srcOrd="0" destOrd="1" presId="urn:microsoft.com/office/officeart/2005/8/layout/vList2"/>
    <dgm:cxn modelId="{6E4EBE03-A809-4EA0-9F55-C429737A7536}" srcId="{A66B4FA2-7A84-49D1-87BC-7475D2342345}" destId="{FA02C421-85DF-4A14-AA8F-74745F9AFF58}" srcOrd="2" destOrd="0" parTransId="{813FDAB8-821F-4FE3-80E0-39BA44C6CDD5}" sibTransId="{237E8354-03E3-4C14-B9B2-CD3FA53DC9EB}"/>
    <dgm:cxn modelId="{D58D4BB0-0420-48F2-963D-653D8BC20276}" type="presOf" srcId="{1E84711D-B0FE-4A42-A50D-D57FB01ACDAA}" destId="{E754120A-6CA3-4F5B-A2B8-5CAF37DD78BB}" srcOrd="0" destOrd="0" presId="urn:microsoft.com/office/officeart/2005/8/layout/vList2"/>
    <dgm:cxn modelId="{571F6BE8-BDA9-4423-BEEC-C5C6C0C14CC4}" type="presOf" srcId="{1DD937E2-D30E-42FE-A32F-81F21BF05738}" destId="{24C4F00D-9837-477A-9BC8-11915BF0EAE8}" srcOrd="0" destOrd="3" presId="urn:microsoft.com/office/officeart/2005/8/layout/vList2"/>
    <dgm:cxn modelId="{09D3E01C-3BD1-4ED7-A485-C6206AEB1D8C}" srcId="{A66B4FA2-7A84-49D1-87BC-7475D2342345}" destId="{37D07A55-2F2D-4325-A8FB-5C6A9291C0E8}" srcOrd="4" destOrd="0" parTransId="{812F58B6-C7DB-4976-A4A6-D836348ACFEC}" sibTransId="{4B973C1E-DBEC-4FAA-A6FA-5C769603DFE7}"/>
    <dgm:cxn modelId="{E9A80AEC-171C-4412-BA5D-B9C20BB00D5B}" srcId="{A66B4FA2-7A84-49D1-87BC-7475D2342345}" destId="{33206BBF-E182-4443-931F-5E016B292731}" srcOrd="6" destOrd="0" parTransId="{88366200-2625-46B3-AF5D-A11D88372E7E}" sibTransId="{B9917EE1-CBA0-4277-83C4-4DC0BF023AEF}"/>
    <dgm:cxn modelId="{BAED3AC6-3CE5-4C74-A58C-944A79488862}" type="presOf" srcId="{A66B4FA2-7A84-49D1-87BC-7475D2342345}" destId="{A2BD6C6E-B70B-465E-8F53-F6F9E97ED779}" srcOrd="0" destOrd="0" presId="urn:microsoft.com/office/officeart/2005/8/layout/vList2"/>
    <dgm:cxn modelId="{CB3CBC67-9DE6-4FE1-A062-0FCEE09E7CE5}" type="presOf" srcId="{37D07A55-2F2D-4325-A8FB-5C6A9291C0E8}" destId="{24C4F00D-9837-477A-9BC8-11915BF0EAE8}" srcOrd="0" destOrd="4" presId="urn:microsoft.com/office/officeart/2005/8/layout/vList2"/>
    <dgm:cxn modelId="{D21FF707-02D0-427C-ADD5-8F3AF4AA4E54}" srcId="{A66B4FA2-7A84-49D1-87BC-7475D2342345}" destId="{4DFFACA1-A053-456B-87B5-A9FF7510A84E}" srcOrd="5" destOrd="0" parTransId="{72EBA453-0E0B-4067-94CD-730FDA953D39}" sibTransId="{380A59F2-3A31-46E6-BE0B-6FA54A62AC91}"/>
    <dgm:cxn modelId="{BDF11944-06FC-475F-A75F-5DBD908BE76D}" type="presOf" srcId="{FA02C421-85DF-4A14-AA8F-74745F9AFF58}" destId="{24C4F00D-9837-477A-9BC8-11915BF0EAE8}" srcOrd="0" destOrd="2" presId="urn:microsoft.com/office/officeart/2005/8/layout/vList2"/>
    <dgm:cxn modelId="{989AD746-174D-44B7-84F3-8706F9777B88}" type="presOf" srcId="{DC462480-A168-481B-9CC5-C882BFE0E548}" destId="{24C4F00D-9837-477A-9BC8-11915BF0EAE8}" srcOrd="0" destOrd="0" presId="urn:microsoft.com/office/officeart/2005/8/layout/vList2"/>
    <dgm:cxn modelId="{12F48DD7-31AE-4B71-9C39-10E2885BC6E2}" srcId="{A66B4FA2-7A84-49D1-87BC-7475D2342345}" destId="{DC462480-A168-481B-9CC5-C882BFE0E548}" srcOrd="0" destOrd="0" parTransId="{636021DC-CB2F-452A-A2B7-8C26249089A4}" sibTransId="{16BEBE3D-3DD6-4288-9A59-E61B6824C913}"/>
    <dgm:cxn modelId="{62034D0E-B23C-4AA0-9AD2-A66EA39EAF4D}" type="presOf" srcId="{4DFFACA1-A053-456B-87B5-A9FF7510A84E}" destId="{24C4F00D-9837-477A-9BC8-11915BF0EAE8}" srcOrd="0" destOrd="5" presId="urn:microsoft.com/office/officeart/2005/8/layout/vList2"/>
    <dgm:cxn modelId="{FA91BEF8-BE2B-4E61-B613-7F0E68456ACA}" srcId="{A66B4FA2-7A84-49D1-87BC-7475D2342345}" destId="{1DD937E2-D30E-42FE-A32F-81F21BF05738}" srcOrd="3" destOrd="0" parTransId="{CE5AE5E6-E549-441A-BA10-BD39597B1E1D}" sibTransId="{47A8E686-30C5-4A63-A9A8-C831264EED16}"/>
    <dgm:cxn modelId="{0104A89A-CE10-4ED1-8C33-6A25B2DF7CFD}" type="presOf" srcId="{33206BBF-E182-4443-931F-5E016B292731}" destId="{24C4F00D-9837-477A-9BC8-11915BF0EAE8}" srcOrd="0" destOrd="6" presId="urn:microsoft.com/office/officeart/2005/8/layout/vList2"/>
    <dgm:cxn modelId="{EBA6A8AF-ACB7-4188-AABF-90FBACF745E0}" srcId="{1E84711D-B0FE-4A42-A50D-D57FB01ACDAA}" destId="{A66B4FA2-7A84-49D1-87BC-7475D2342345}" srcOrd="0" destOrd="0" parTransId="{A645FF51-9176-45CF-A254-57A527A92BDE}" sibTransId="{0A0F9099-4E1E-42A2-B852-60060313503A}"/>
    <dgm:cxn modelId="{08F86A76-01B5-4ADF-AAE7-5C91355F4A10}" type="presParOf" srcId="{E754120A-6CA3-4F5B-A2B8-5CAF37DD78BB}" destId="{A2BD6C6E-B70B-465E-8F53-F6F9E97ED779}" srcOrd="0" destOrd="0" presId="urn:microsoft.com/office/officeart/2005/8/layout/vList2"/>
    <dgm:cxn modelId="{C24D6F65-5884-4215-9EA0-A133A42E0086}" type="presParOf" srcId="{E754120A-6CA3-4F5B-A2B8-5CAF37DD78BB}" destId="{24C4F00D-9837-477A-9BC8-11915BF0EAE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6E3A5B-658C-4F43-B5FD-416780375217}"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ru-RU"/>
        </a:p>
      </dgm:t>
    </dgm:pt>
    <dgm:pt modelId="{20CAAED6-AB8A-4EB9-A4FE-F606C211CAA4}">
      <dgm:prSet phldrT="[Текст]" custT="1"/>
      <dgm:spPr/>
      <dgm:t>
        <a:bodyPr/>
        <a:lstStyle/>
        <a:p>
          <a:r>
            <a:rPr lang="ru-RU" sz="2000" dirty="0" smtClean="0">
              <a:latin typeface="Times New Roman" pitchFamily="18" charset="0"/>
              <a:cs typeface="Times New Roman" pitchFamily="18" charset="0"/>
            </a:rPr>
            <a:t>гражданин, претендующий на замещение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(далее – гражданин):</a:t>
          </a:r>
          <a:endParaRPr lang="ru-RU" sz="2000" dirty="0">
            <a:latin typeface="Times New Roman" pitchFamily="18" charset="0"/>
            <a:cs typeface="Times New Roman" pitchFamily="18" charset="0"/>
          </a:endParaRPr>
        </a:p>
      </dgm:t>
    </dgm:pt>
    <dgm:pt modelId="{358229B6-7A2E-44B6-8382-B5E6A0C88B38}" type="parTrans" cxnId="{1450F3AC-0B23-4B99-A565-1D697ADDFA36}">
      <dgm:prSet/>
      <dgm:spPr/>
      <dgm:t>
        <a:bodyPr/>
        <a:lstStyle/>
        <a:p>
          <a:endParaRPr lang="ru-RU"/>
        </a:p>
      </dgm:t>
    </dgm:pt>
    <dgm:pt modelId="{B6D808CE-4E6B-43F9-BB90-FBB2BE72188D}" type="sibTrans" cxnId="{1450F3AC-0B23-4B99-A565-1D697ADDFA36}">
      <dgm:prSet/>
      <dgm:spPr/>
      <dgm:t>
        <a:bodyPr/>
        <a:lstStyle/>
        <a:p>
          <a:endParaRPr lang="ru-RU"/>
        </a:p>
      </dgm:t>
    </dgm:pt>
    <dgm:pt modelId="{184DEFC2-C78D-4DA7-963E-626F017163F9}">
      <dgm:prSet phldrT="[Текст]" custT="1"/>
      <dgm:spPr/>
      <dgm:t>
        <a:bodyPr/>
        <a:lstStyle/>
        <a:p>
          <a:r>
            <a:rPr lang="ru-RU" sz="1400" dirty="0" smtClean="0">
              <a:latin typeface="Times New Roman" pitchFamily="18" charset="0"/>
              <a:cs typeface="Times New Roman" pitchFamily="18" charset="0"/>
            </a:rPr>
            <a:t>государственной должности Российской Федерации, государственной должности субъекта Российской Федерации, муниципальной должности</a:t>
          </a:r>
          <a:endParaRPr lang="ru-RU" sz="1400" dirty="0">
            <a:latin typeface="Times New Roman" pitchFamily="18" charset="0"/>
            <a:cs typeface="Times New Roman" pitchFamily="18" charset="0"/>
          </a:endParaRPr>
        </a:p>
      </dgm:t>
    </dgm:pt>
    <dgm:pt modelId="{05A264E3-C161-42D5-970E-1A0E5272FB10}" type="parTrans" cxnId="{272F27E5-838F-4AE8-B0B7-554E14EF11B5}">
      <dgm:prSet/>
      <dgm:spPr/>
      <dgm:t>
        <a:bodyPr/>
        <a:lstStyle/>
        <a:p>
          <a:endParaRPr lang="ru-RU"/>
        </a:p>
      </dgm:t>
    </dgm:pt>
    <dgm:pt modelId="{5EA8B60F-EA60-4209-9C98-BFDA07A834D4}" type="sibTrans" cxnId="{272F27E5-838F-4AE8-B0B7-554E14EF11B5}">
      <dgm:prSet/>
      <dgm:spPr/>
      <dgm:t>
        <a:bodyPr/>
        <a:lstStyle/>
        <a:p>
          <a:endParaRPr lang="ru-RU"/>
        </a:p>
      </dgm:t>
    </dgm:pt>
    <dgm:pt modelId="{BF17B8D5-FF94-4D02-8469-BC8F5994871F}">
      <dgm:prSet phldrT="[Текст]" custT="1"/>
      <dgm:spPr/>
      <dgm:t>
        <a:bodyPr/>
        <a:lstStyle/>
        <a:p>
          <a:r>
            <a:rPr lang="ru-RU" sz="1400" dirty="0" smtClean="0">
              <a:latin typeface="Times New Roman" pitchFamily="18" charset="0"/>
              <a:cs typeface="Times New Roman" pitchFamily="18" charset="0"/>
            </a:rPr>
            <a:t>любой должности государственной службы (поступающим на службу)</a:t>
          </a:r>
          <a:endParaRPr lang="ru-RU" sz="1400" dirty="0">
            <a:latin typeface="Times New Roman" pitchFamily="18" charset="0"/>
            <a:cs typeface="Times New Roman" pitchFamily="18" charset="0"/>
          </a:endParaRPr>
        </a:p>
      </dgm:t>
    </dgm:pt>
    <dgm:pt modelId="{E83FEAED-FFEA-4956-8833-F2232A322E6E}" type="parTrans" cxnId="{3AC526A4-593D-4DC8-8A75-E8A6D4260A90}">
      <dgm:prSet/>
      <dgm:spPr/>
      <dgm:t>
        <a:bodyPr/>
        <a:lstStyle/>
        <a:p>
          <a:endParaRPr lang="ru-RU"/>
        </a:p>
      </dgm:t>
    </dgm:pt>
    <dgm:pt modelId="{B4FA6077-2F71-4C30-B0D5-133CD592F5D3}" type="sibTrans" cxnId="{3AC526A4-593D-4DC8-8A75-E8A6D4260A90}">
      <dgm:prSet/>
      <dgm:spPr/>
      <dgm:t>
        <a:bodyPr/>
        <a:lstStyle/>
        <a:p>
          <a:endParaRPr lang="ru-RU"/>
        </a:p>
      </dgm:t>
    </dgm:pt>
    <dgm:pt modelId="{FB2A6BB9-B6A1-471A-BAA4-6ED9ED9AAA0E}">
      <dgm:prSet phldrT="[Текст]" custT="1"/>
      <dgm:spPr/>
      <dgm:t>
        <a:bodyPr/>
        <a:lstStyle/>
        <a:p>
          <a:r>
            <a:rPr lang="ru-RU" sz="1400" dirty="0" smtClean="0">
              <a:latin typeface="Times New Roman" pitchFamily="18" charset="0"/>
              <a:cs typeface="Times New Roman" pitchFamily="18" charset="0"/>
            </a:rPr>
            <a:t>должности  муниципальной службы, включенной в перечни, утвержденные нормативными правовыми актами Российской Федерации</a:t>
          </a:r>
          <a:endParaRPr lang="ru-RU" sz="1400" dirty="0">
            <a:latin typeface="Times New Roman" pitchFamily="18" charset="0"/>
            <a:cs typeface="Times New Roman" pitchFamily="18" charset="0"/>
          </a:endParaRPr>
        </a:p>
      </dgm:t>
    </dgm:pt>
    <dgm:pt modelId="{A081D193-27CE-4022-A2D2-8E24C912F06E}" type="parTrans" cxnId="{04AF3B9F-A988-4783-8939-E4126709CAB9}">
      <dgm:prSet/>
      <dgm:spPr/>
      <dgm:t>
        <a:bodyPr/>
        <a:lstStyle/>
        <a:p>
          <a:endParaRPr lang="ru-RU"/>
        </a:p>
      </dgm:t>
    </dgm:pt>
    <dgm:pt modelId="{DF9572BE-1536-497D-ACE3-57F52495A382}" type="sibTrans" cxnId="{04AF3B9F-A988-4783-8939-E4126709CAB9}">
      <dgm:prSet/>
      <dgm:spPr/>
      <dgm:t>
        <a:bodyPr/>
        <a:lstStyle/>
        <a:p>
          <a:endParaRPr lang="ru-RU"/>
        </a:p>
      </dgm:t>
    </dgm:pt>
    <dgm:pt modelId="{E76FF3F6-2C4F-47E1-A64B-3199E9B51F3B}">
      <dgm:prSet phldrT="[Текст]" custT="1"/>
      <dgm:spPr/>
      <dgm:t>
        <a:bodyPr/>
        <a:lstStyle/>
        <a:p>
          <a:r>
            <a:rPr lang="ru-RU" sz="1400" dirty="0" smtClean="0">
              <a:latin typeface="Times New Roman" pitchFamily="18" charset="0"/>
              <a:cs typeface="Times New Roman" pitchFamily="18" charset="0"/>
            </a:rPr>
            <a:t>отдельной должности на основании трудового договора в организациях, создаваемых для выполнения задач, поставленных перед федеральными государственными органами, включенной в перечни, утвержденные федеральными государственными органами</a:t>
          </a:r>
          <a:endParaRPr lang="ru-RU" sz="1400" dirty="0">
            <a:latin typeface="Times New Roman" pitchFamily="18" charset="0"/>
            <a:cs typeface="Times New Roman" pitchFamily="18" charset="0"/>
          </a:endParaRPr>
        </a:p>
      </dgm:t>
    </dgm:pt>
    <dgm:pt modelId="{7DBC1608-3553-4B3A-BA34-B273F8775245}" type="parTrans" cxnId="{1466A746-A5AD-44C8-A293-87742C1C703E}">
      <dgm:prSet/>
      <dgm:spPr/>
      <dgm:t>
        <a:bodyPr/>
        <a:lstStyle/>
        <a:p>
          <a:endParaRPr lang="ru-RU"/>
        </a:p>
      </dgm:t>
    </dgm:pt>
    <dgm:pt modelId="{D1A246D7-E005-49C7-948B-9C937781DF2F}" type="sibTrans" cxnId="{1466A746-A5AD-44C8-A293-87742C1C703E}">
      <dgm:prSet/>
      <dgm:spPr/>
      <dgm:t>
        <a:bodyPr/>
        <a:lstStyle/>
        <a:p>
          <a:endParaRPr lang="ru-RU"/>
        </a:p>
      </dgm:t>
    </dgm:pt>
    <dgm:pt modelId="{5935EED5-7DA1-44A9-8D50-20CC8F6F3774}">
      <dgm:prSet phldrT="[Текст]" custT="1"/>
      <dgm:spPr/>
      <dgm:t>
        <a:bodyPr/>
        <a:lstStyle/>
        <a:p>
          <a:r>
            <a:rPr lang="ru-RU" sz="1400" dirty="0" smtClean="0">
              <a:latin typeface="Times New Roman" pitchFamily="18" charset="0"/>
              <a:cs typeface="Times New Roman" pitchFamily="18" charset="0"/>
            </a:rPr>
            <a:t>должности в государственных корпорациях (компаниях), Пенсионном фонде Российской Федерации, Фонде социального страхования Российской Федерации, Федеральном фонде обязательного медицинского страхования, иных организациях, создаваемых Российской Федерацией на основании федеральных законов, назначение на которую и освобождение от которой осуществляется Президентом Российской Федерации или Правительством Российской Федерации, и должности, включенной в перечни, утвержденные нормативными актами фондов, локальными нормативными актами организаций</a:t>
          </a:r>
          <a:endParaRPr lang="ru-RU" sz="1400" dirty="0">
            <a:latin typeface="Times New Roman" pitchFamily="18" charset="0"/>
            <a:cs typeface="Times New Roman" pitchFamily="18" charset="0"/>
          </a:endParaRPr>
        </a:p>
      </dgm:t>
    </dgm:pt>
    <dgm:pt modelId="{1D14523A-2212-46FD-8FFF-0BF2AE78F6F9}" type="parTrans" cxnId="{C6DC3A06-A4CD-4F63-AB9E-4E243197F4EE}">
      <dgm:prSet/>
      <dgm:spPr/>
      <dgm:t>
        <a:bodyPr/>
        <a:lstStyle/>
        <a:p>
          <a:endParaRPr lang="ru-RU"/>
        </a:p>
      </dgm:t>
    </dgm:pt>
    <dgm:pt modelId="{943C244B-5D47-4DDE-A61F-F5F86DC5E062}" type="sibTrans" cxnId="{C6DC3A06-A4CD-4F63-AB9E-4E243197F4EE}">
      <dgm:prSet/>
      <dgm:spPr/>
      <dgm:t>
        <a:bodyPr/>
        <a:lstStyle/>
        <a:p>
          <a:endParaRPr lang="ru-RU"/>
        </a:p>
      </dgm:t>
    </dgm:pt>
    <dgm:pt modelId="{9CE73130-1A4B-44A0-B3A4-E168E4ACC5C7}">
      <dgm:prSet phldrT="[Текст]" custT="1"/>
      <dgm:spPr/>
      <dgm:t>
        <a:bodyPr/>
        <a:lstStyle/>
        <a:p>
          <a:r>
            <a:rPr lang="ru-RU" sz="1400" dirty="0" smtClean="0">
              <a:latin typeface="Times New Roman" pitchFamily="18" charset="0"/>
              <a:cs typeface="Times New Roman" pitchFamily="18" charset="0"/>
            </a:rPr>
            <a:t>должности члена Совета директоров Центрального банка Российской Федерации, должности в Центральном банке Российской Федерации, включенные в перечень, утвержденный Советом директоров Центрального банка Российской Федерации</a:t>
          </a:r>
          <a:endParaRPr lang="ru-RU" sz="1400" dirty="0">
            <a:latin typeface="Times New Roman" pitchFamily="18" charset="0"/>
            <a:cs typeface="Times New Roman" pitchFamily="18" charset="0"/>
          </a:endParaRPr>
        </a:p>
      </dgm:t>
    </dgm:pt>
    <dgm:pt modelId="{BAEFF7AA-1615-4FA7-AB9F-2C71CC577F98}" type="parTrans" cxnId="{4E7BA3D1-8D55-4996-8937-69D37C202C8F}">
      <dgm:prSet/>
      <dgm:spPr/>
      <dgm:t>
        <a:bodyPr/>
        <a:lstStyle/>
        <a:p>
          <a:endParaRPr lang="ru-RU"/>
        </a:p>
      </dgm:t>
    </dgm:pt>
    <dgm:pt modelId="{6E891B8C-AE14-464F-8546-FB528B64ABFF}" type="sibTrans" cxnId="{4E7BA3D1-8D55-4996-8937-69D37C202C8F}">
      <dgm:prSet/>
      <dgm:spPr/>
      <dgm:t>
        <a:bodyPr/>
        <a:lstStyle/>
        <a:p>
          <a:endParaRPr lang="ru-RU"/>
        </a:p>
      </dgm:t>
    </dgm:pt>
    <dgm:pt modelId="{1CB54103-10AD-4818-ADD7-313B728DA04E}" type="pres">
      <dgm:prSet presAssocID="{EA6E3A5B-658C-4F43-B5FD-416780375217}" presName="diagram" presStyleCnt="0">
        <dgm:presLayoutVars>
          <dgm:chPref val="1"/>
          <dgm:dir/>
          <dgm:animOne val="branch"/>
          <dgm:animLvl val="lvl"/>
          <dgm:resizeHandles/>
        </dgm:presLayoutVars>
      </dgm:prSet>
      <dgm:spPr/>
      <dgm:t>
        <a:bodyPr/>
        <a:lstStyle/>
        <a:p>
          <a:endParaRPr lang="ru-RU"/>
        </a:p>
      </dgm:t>
    </dgm:pt>
    <dgm:pt modelId="{BCFCB8CA-6D69-4540-B047-C0BE50FF3592}" type="pres">
      <dgm:prSet presAssocID="{20CAAED6-AB8A-4EB9-A4FE-F606C211CAA4}" presName="root" presStyleCnt="0"/>
      <dgm:spPr/>
      <dgm:t>
        <a:bodyPr/>
        <a:lstStyle/>
        <a:p>
          <a:endParaRPr lang="ru-RU"/>
        </a:p>
      </dgm:t>
    </dgm:pt>
    <dgm:pt modelId="{950EEB46-80D4-4BF4-9D15-7974F6C57CB5}" type="pres">
      <dgm:prSet presAssocID="{20CAAED6-AB8A-4EB9-A4FE-F606C211CAA4}" presName="rootComposite" presStyleCnt="0"/>
      <dgm:spPr/>
      <dgm:t>
        <a:bodyPr/>
        <a:lstStyle/>
        <a:p>
          <a:endParaRPr lang="ru-RU"/>
        </a:p>
      </dgm:t>
    </dgm:pt>
    <dgm:pt modelId="{EA0819C3-C8F4-4448-A2DA-6496CAE2FF97}" type="pres">
      <dgm:prSet presAssocID="{20CAAED6-AB8A-4EB9-A4FE-F606C211CAA4}" presName="rootText" presStyleLbl="node1" presStyleIdx="0" presStyleCnt="1" custScaleX="403260" custLinFactNeighborX="-1689" custLinFactNeighborY="-377"/>
      <dgm:spPr/>
      <dgm:t>
        <a:bodyPr/>
        <a:lstStyle/>
        <a:p>
          <a:endParaRPr lang="ru-RU"/>
        </a:p>
      </dgm:t>
    </dgm:pt>
    <dgm:pt modelId="{0DEA0856-049C-4879-85F6-F5C89B3237D7}" type="pres">
      <dgm:prSet presAssocID="{20CAAED6-AB8A-4EB9-A4FE-F606C211CAA4}" presName="rootConnector" presStyleLbl="node1" presStyleIdx="0" presStyleCnt="1"/>
      <dgm:spPr/>
      <dgm:t>
        <a:bodyPr/>
        <a:lstStyle/>
        <a:p>
          <a:endParaRPr lang="ru-RU"/>
        </a:p>
      </dgm:t>
    </dgm:pt>
    <dgm:pt modelId="{A3E75BF0-9EAF-4D41-A196-FC0D7BC04C62}" type="pres">
      <dgm:prSet presAssocID="{20CAAED6-AB8A-4EB9-A4FE-F606C211CAA4}" presName="childShape" presStyleCnt="0"/>
      <dgm:spPr/>
      <dgm:t>
        <a:bodyPr/>
        <a:lstStyle/>
        <a:p>
          <a:endParaRPr lang="ru-RU"/>
        </a:p>
      </dgm:t>
    </dgm:pt>
    <dgm:pt modelId="{A780C100-52FA-4C3B-9366-7BF374F82124}" type="pres">
      <dgm:prSet presAssocID="{05A264E3-C161-42D5-970E-1A0E5272FB10}" presName="Name13" presStyleLbl="parChTrans1D2" presStyleIdx="0" presStyleCnt="6"/>
      <dgm:spPr/>
      <dgm:t>
        <a:bodyPr/>
        <a:lstStyle/>
        <a:p>
          <a:endParaRPr lang="ru-RU"/>
        </a:p>
      </dgm:t>
    </dgm:pt>
    <dgm:pt modelId="{FF3E1499-CE20-409D-A75F-8EFCF6969361}" type="pres">
      <dgm:prSet presAssocID="{184DEFC2-C78D-4DA7-963E-626F017163F9}" presName="childText" presStyleLbl="bgAcc1" presStyleIdx="0" presStyleCnt="6" custScaleX="686074">
        <dgm:presLayoutVars>
          <dgm:bulletEnabled val="1"/>
        </dgm:presLayoutVars>
      </dgm:prSet>
      <dgm:spPr/>
      <dgm:t>
        <a:bodyPr/>
        <a:lstStyle/>
        <a:p>
          <a:endParaRPr lang="ru-RU"/>
        </a:p>
      </dgm:t>
    </dgm:pt>
    <dgm:pt modelId="{41F3273A-3F1C-49FA-B1B9-AAFCBE942764}" type="pres">
      <dgm:prSet presAssocID="{E83FEAED-FFEA-4956-8833-F2232A322E6E}" presName="Name13" presStyleLbl="parChTrans1D2" presStyleIdx="1" presStyleCnt="6"/>
      <dgm:spPr/>
      <dgm:t>
        <a:bodyPr/>
        <a:lstStyle/>
        <a:p>
          <a:endParaRPr lang="ru-RU"/>
        </a:p>
      </dgm:t>
    </dgm:pt>
    <dgm:pt modelId="{95042CCE-8AE6-4F6D-8B37-7896F312EC58}" type="pres">
      <dgm:prSet presAssocID="{BF17B8D5-FF94-4D02-8469-BC8F5994871F}" presName="childText" presStyleLbl="bgAcc1" presStyleIdx="1" presStyleCnt="6" custScaleX="686454" custLinFactNeighborX="-2277" custLinFactNeighborY="-3450">
        <dgm:presLayoutVars>
          <dgm:bulletEnabled val="1"/>
        </dgm:presLayoutVars>
      </dgm:prSet>
      <dgm:spPr/>
      <dgm:t>
        <a:bodyPr/>
        <a:lstStyle/>
        <a:p>
          <a:endParaRPr lang="ru-RU"/>
        </a:p>
      </dgm:t>
    </dgm:pt>
    <dgm:pt modelId="{A519D358-7AFC-4A3A-B00C-B92521D1FF80}" type="pres">
      <dgm:prSet presAssocID="{A081D193-27CE-4022-A2D2-8E24C912F06E}" presName="Name13" presStyleLbl="parChTrans1D2" presStyleIdx="2" presStyleCnt="6"/>
      <dgm:spPr/>
      <dgm:t>
        <a:bodyPr/>
        <a:lstStyle/>
        <a:p>
          <a:endParaRPr lang="ru-RU"/>
        </a:p>
      </dgm:t>
    </dgm:pt>
    <dgm:pt modelId="{F29D2BF0-FD21-40DE-9B6E-002895B89619}" type="pres">
      <dgm:prSet presAssocID="{FB2A6BB9-B6A1-471A-BAA4-6ED9ED9AAA0E}" presName="childText" presStyleLbl="bgAcc1" presStyleIdx="2" presStyleCnt="6" custScaleX="686337">
        <dgm:presLayoutVars>
          <dgm:bulletEnabled val="1"/>
        </dgm:presLayoutVars>
      </dgm:prSet>
      <dgm:spPr/>
      <dgm:t>
        <a:bodyPr/>
        <a:lstStyle/>
        <a:p>
          <a:endParaRPr lang="ru-RU"/>
        </a:p>
      </dgm:t>
    </dgm:pt>
    <dgm:pt modelId="{9B7659AA-6483-4AC5-9144-F47433B2DFF8}" type="pres">
      <dgm:prSet presAssocID="{1D14523A-2212-46FD-8FFF-0BF2AE78F6F9}" presName="Name13" presStyleLbl="parChTrans1D2" presStyleIdx="3" presStyleCnt="6"/>
      <dgm:spPr/>
      <dgm:t>
        <a:bodyPr/>
        <a:lstStyle/>
        <a:p>
          <a:endParaRPr lang="ru-RU"/>
        </a:p>
      </dgm:t>
    </dgm:pt>
    <dgm:pt modelId="{21B7C93C-CBA9-4EF4-8E21-B8E31B0F320D}" type="pres">
      <dgm:prSet presAssocID="{5935EED5-7DA1-44A9-8D50-20CC8F6F3774}" presName="childText" presStyleLbl="bgAcc1" presStyleIdx="3" presStyleCnt="6" custScaleX="689424" custScaleY="198949">
        <dgm:presLayoutVars>
          <dgm:bulletEnabled val="1"/>
        </dgm:presLayoutVars>
      </dgm:prSet>
      <dgm:spPr/>
      <dgm:t>
        <a:bodyPr/>
        <a:lstStyle/>
        <a:p>
          <a:endParaRPr lang="ru-RU"/>
        </a:p>
      </dgm:t>
    </dgm:pt>
    <dgm:pt modelId="{DA603B04-C61E-49C5-B1C7-DC746F94727E}" type="pres">
      <dgm:prSet presAssocID="{BAEFF7AA-1615-4FA7-AB9F-2C71CC577F98}" presName="Name13" presStyleLbl="parChTrans1D2" presStyleIdx="4" presStyleCnt="6"/>
      <dgm:spPr/>
      <dgm:t>
        <a:bodyPr/>
        <a:lstStyle/>
        <a:p>
          <a:endParaRPr lang="ru-RU"/>
        </a:p>
      </dgm:t>
    </dgm:pt>
    <dgm:pt modelId="{1C09EEB8-DEC9-49B7-96BD-741EE242AE44}" type="pres">
      <dgm:prSet presAssocID="{9CE73130-1A4B-44A0-B3A4-E168E4ACC5C7}" presName="childText" presStyleLbl="bgAcc1" presStyleIdx="4" presStyleCnt="6" custScaleX="688273">
        <dgm:presLayoutVars>
          <dgm:bulletEnabled val="1"/>
        </dgm:presLayoutVars>
      </dgm:prSet>
      <dgm:spPr/>
      <dgm:t>
        <a:bodyPr/>
        <a:lstStyle/>
        <a:p>
          <a:endParaRPr lang="ru-RU"/>
        </a:p>
      </dgm:t>
    </dgm:pt>
    <dgm:pt modelId="{B1481233-0099-4665-8203-BD908C0381D3}" type="pres">
      <dgm:prSet presAssocID="{7DBC1608-3553-4B3A-BA34-B273F8775245}" presName="Name13" presStyleLbl="parChTrans1D2" presStyleIdx="5" presStyleCnt="6"/>
      <dgm:spPr/>
      <dgm:t>
        <a:bodyPr/>
        <a:lstStyle/>
        <a:p>
          <a:endParaRPr lang="ru-RU"/>
        </a:p>
      </dgm:t>
    </dgm:pt>
    <dgm:pt modelId="{18154ED7-4072-48DD-A1B9-F6B9EBEACBC1}" type="pres">
      <dgm:prSet presAssocID="{E76FF3F6-2C4F-47E1-A64B-3199E9B51F3B}" presName="childText" presStyleLbl="bgAcc1" presStyleIdx="5" presStyleCnt="6" custScaleX="688273">
        <dgm:presLayoutVars>
          <dgm:bulletEnabled val="1"/>
        </dgm:presLayoutVars>
      </dgm:prSet>
      <dgm:spPr/>
      <dgm:t>
        <a:bodyPr/>
        <a:lstStyle/>
        <a:p>
          <a:endParaRPr lang="ru-RU"/>
        </a:p>
      </dgm:t>
    </dgm:pt>
  </dgm:ptLst>
  <dgm:cxnLst>
    <dgm:cxn modelId="{C6DC3A06-A4CD-4F63-AB9E-4E243197F4EE}" srcId="{20CAAED6-AB8A-4EB9-A4FE-F606C211CAA4}" destId="{5935EED5-7DA1-44A9-8D50-20CC8F6F3774}" srcOrd="3" destOrd="0" parTransId="{1D14523A-2212-46FD-8FFF-0BF2AE78F6F9}" sibTransId="{943C244B-5D47-4DDE-A61F-F5F86DC5E062}"/>
    <dgm:cxn modelId="{272F27E5-838F-4AE8-B0B7-554E14EF11B5}" srcId="{20CAAED6-AB8A-4EB9-A4FE-F606C211CAA4}" destId="{184DEFC2-C78D-4DA7-963E-626F017163F9}" srcOrd="0" destOrd="0" parTransId="{05A264E3-C161-42D5-970E-1A0E5272FB10}" sibTransId="{5EA8B60F-EA60-4209-9C98-BFDA07A834D4}"/>
    <dgm:cxn modelId="{2E50F9CC-EE9F-45AE-A04E-16B8B6D20607}" type="presOf" srcId="{E76FF3F6-2C4F-47E1-A64B-3199E9B51F3B}" destId="{18154ED7-4072-48DD-A1B9-F6B9EBEACBC1}" srcOrd="0" destOrd="0" presId="urn:microsoft.com/office/officeart/2005/8/layout/hierarchy3"/>
    <dgm:cxn modelId="{0208177C-3F20-45B7-BC03-9FCE43FE23F9}" type="presOf" srcId="{BF17B8D5-FF94-4D02-8469-BC8F5994871F}" destId="{95042CCE-8AE6-4F6D-8B37-7896F312EC58}" srcOrd="0" destOrd="0" presId="urn:microsoft.com/office/officeart/2005/8/layout/hierarchy3"/>
    <dgm:cxn modelId="{1450F3AC-0B23-4B99-A565-1D697ADDFA36}" srcId="{EA6E3A5B-658C-4F43-B5FD-416780375217}" destId="{20CAAED6-AB8A-4EB9-A4FE-F606C211CAA4}" srcOrd="0" destOrd="0" parTransId="{358229B6-7A2E-44B6-8382-B5E6A0C88B38}" sibTransId="{B6D808CE-4E6B-43F9-BB90-FBB2BE72188D}"/>
    <dgm:cxn modelId="{5B0E56D8-4517-443B-B791-AC35BF61B0DC}" type="presOf" srcId="{E83FEAED-FFEA-4956-8833-F2232A322E6E}" destId="{41F3273A-3F1C-49FA-B1B9-AAFCBE942764}" srcOrd="0" destOrd="0" presId="urn:microsoft.com/office/officeart/2005/8/layout/hierarchy3"/>
    <dgm:cxn modelId="{AF99B28D-84F6-4B09-A40F-AC8F4BB7478A}" type="presOf" srcId="{EA6E3A5B-658C-4F43-B5FD-416780375217}" destId="{1CB54103-10AD-4818-ADD7-313B728DA04E}" srcOrd="0" destOrd="0" presId="urn:microsoft.com/office/officeart/2005/8/layout/hierarchy3"/>
    <dgm:cxn modelId="{16830F3C-97D7-4866-B47D-AA2013095E43}" type="presOf" srcId="{184DEFC2-C78D-4DA7-963E-626F017163F9}" destId="{FF3E1499-CE20-409D-A75F-8EFCF6969361}" srcOrd="0" destOrd="0" presId="urn:microsoft.com/office/officeart/2005/8/layout/hierarchy3"/>
    <dgm:cxn modelId="{32D6D437-6AD1-4BA1-86C9-FA4E476321F3}" type="presOf" srcId="{20CAAED6-AB8A-4EB9-A4FE-F606C211CAA4}" destId="{0DEA0856-049C-4879-85F6-F5C89B3237D7}" srcOrd="1" destOrd="0" presId="urn:microsoft.com/office/officeart/2005/8/layout/hierarchy3"/>
    <dgm:cxn modelId="{4E7BA3D1-8D55-4996-8937-69D37C202C8F}" srcId="{20CAAED6-AB8A-4EB9-A4FE-F606C211CAA4}" destId="{9CE73130-1A4B-44A0-B3A4-E168E4ACC5C7}" srcOrd="4" destOrd="0" parTransId="{BAEFF7AA-1615-4FA7-AB9F-2C71CC577F98}" sibTransId="{6E891B8C-AE14-464F-8546-FB528B64ABFF}"/>
    <dgm:cxn modelId="{04AF3B9F-A988-4783-8939-E4126709CAB9}" srcId="{20CAAED6-AB8A-4EB9-A4FE-F606C211CAA4}" destId="{FB2A6BB9-B6A1-471A-BAA4-6ED9ED9AAA0E}" srcOrd="2" destOrd="0" parTransId="{A081D193-27CE-4022-A2D2-8E24C912F06E}" sibTransId="{DF9572BE-1536-497D-ACE3-57F52495A382}"/>
    <dgm:cxn modelId="{61442535-7C85-44B2-9BC3-1C308D154CAA}" type="presOf" srcId="{05A264E3-C161-42D5-970E-1A0E5272FB10}" destId="{A780C100-52FA-4C3B-9366-7BF374F82124}" srcOrd="0" destOrd="0" presId="urn:microsoft.com/office/officeart/2005/8/layout/hierarchy3"/>
    <dgm:cxn modelId="{D5884F60-9FF4-4C23-A6BB-BA4817D40FDE}" type="presOf" srcId="{A081D193-27CE-4022-A2D2-8E24C912F06E}" destId="{A519D358-7AFC-4A3A-B00C-B92521D1FF80}" srcOrd="0" destOrd="0" presId="urn:microsoft.com/office/officeart/2005/8/layout/hierarchy3"/>
    <dgm:cxn modelId="{46660231-1012-4723-9D3C-24FB2717C441}" type="presOf" srcId="{5935EED5-7DA1-44A9-8D50-20CC8F6F3774}" destId="{21B7C93C-CBA9-4EF4-8E21-B8E31B0F320D}" srcOrd="0" destOrd="0" presId="urn:microsoft.com/office/officeart/2005/8/layout/hierarchy3"/>
    <dgm:cxn modelId="{A04F33B2-BD1D-401F-ACCA-A08CE3F5EA69}" type="presOf" srcId="{1D14523A-2212-46FD-8FFF-0BF2AE78F6F9}" destId="{9B7659AA-6483-4AC5-9144-F47433B2DFF8}" srcOrd="0" destOrd="0" presId="urn:microsoft.com/office/officeart/2005/8/layout/hierarchy3"/>
    <dgm:cxn modelId="{1466A746-A5AD-44C8-A293-87742C1C703E}" srcId="{20CAAED6-AB8A-4EB9-A4FE-F606C211CAA4}" destId="{E76FF3F6-2C4F-47E1-A64B-3199E9B51F3B}" srcOrd="5" destOrd="0" parTransId="{7DBC1608-3553-4B3A-BA34-B273F8775245}" sibTransId="{D1A246D7-E005-49C7-948B-9C937781DF2F}"/>
    <dgm:cxn modelId="{93ACCC1B-D5C7-4D8D-A9BF-3D103B78FF92}" type="presOf" srcId="{BAEFF7AA-1615-4FA7-AB9F-2C71CC577F98}" destId="{DA603B04-C61E-49C5-B1C7-DC746F94727E}" srcOrd="0" destOrd="0" presId="urn:microsoft.com/office/officeart/2005/8/layout/hierarchy3"/>
    <dgm:cxn modelId="{CF348508-EB35-42CA-9A8D-6DD457E1FA5E}" type="presOf" srcId="{9CE73130-1A4B-44A0-B3A4-E168E4ACC5C7}" destId="{1C09EEB8-DEC9-49B7-96BD-741EE242AE44}" srcOrd="0" destOrd="0" presId="urn:microsoft.com/office/officeart/2005/8/layout/hierarchy3"/>
    <dgm:cxn modelId="{169F7BE8-13FA-4ACB-977C-7A41113C07AC}" type="presOf" srcId="{7DBC1608-3553-4B3A-BA34-B273F8775245}" destId="{B1481233-0099-4665-8203-BD908C0381D3}" srcOrd="0" destOrd="0" presId="urn:microsoft.com/office/officeart/2005/8/layout/hierarchy3"/>
    <dgm:cxn modelId="{6504568C-1E99-4B40-90ED-2F8809B07EAE}" type="presOf" srcId="{20CAAED6-AB8A-4EB9-A4FE-F606C211CAA4}" destId="{EA0819C3-C8F4-4448-A2DA-6496CAE2FF97}" srcOrd="0" destOrd="0" presId="urn:microsoft.com/office/officeart/2005/8/layout/hierarchy3"/>
    <dgm:cxn modelId="{786BF238-B8CA-4F2F-BD2C-A73615F5FB91}" type="presOf" srcId="{FB2A6BB9-B6A1-471A-BAA4-6ED9ED9AAA0E}" destId="{F29D2BF0-FD21-40DE-9B6E-002895B89619}" srcOrd="0" destOrd="0" presId="urn:microsoft.com/office/officeart/2005/8/layout/hierarchy3"/>
    <dgm:cxn modelId="{3AC526A4-593D-4DC8-8A75-E8A6D4260A90}" srcId="{20CAAED6-AB8A-4EB9-A4FE-F606C211CAA4}" destId="{BF17B8D5-FF94-4D02-8469-BC8F5994871F}" srcOrd="1" destOrd="0" parTransId="{E83FEAED-FFEA-4956-8833-F2232A322E6E}" sibTransId="{B4FA6077-2F71-4C30-B0D5-133CD592F5D3}"/>
    <dgm:cxn modelId="{D9BCB990-2146-4D6E-AEAD-408A453A47BA}" type="presParOf" srcId="{1CB54103-10AD-4818-ADD7-313B728DA04E}" destId="{BCFCB8CA-6D69-4540-B047-C0BE50FF3592}" srcOrd="0" destOrd="0" presId="urn:microsoft.com/office/officeart/2005/8/layout/hierarchy3"/>
    <dgm:cxn modelId="{AD43213C-A165-442A-A71E-CEC7E8D31089}" type="presParOf" srcId="{BCFCB8CA-6D69-4540-B047-C0BE50FF3592}" destId="{950EEB46-80D4-4BF4-9D15-7974F6C57CB5}" srcOrd="0" destOrd="0" presId="urn:microsoft.com/office/officeart/2005/8/layout/hierarchy3"/>
    <dgm:cxn modelId="{99727F73-74E9-470C-A9AC-539D478600D9}" type="presParOf" srcId="{950EEB46-80D4-4BF4-9D15-7974F6C57CB5}" destId="{EA0819C3-C8F4-4448-A2DA-6496CAE2FF97}" srcOrd="0" destOrd="0" presId="urn:microsoft.com/office/officeart/2005/8/layout/hierarchy3"/>
    <dgm:cxn modelId="{A905750E-5D0C-41AF-A4AA-51E08CC1CC63}" type="presParOf" srcId="{950EEB46-80D4-4BF4-9D15-7974F6C57CB5}" destId="{0DEA0856-049C-4879-85F6-F5C89B3237D7}" srcOrd="1" destOrd="0" presId="urn:microsoft.com/office/officeart/2005/8/layout/hierarchy3"/>
    <dgm:cxn modelId="{D47AF8CD-0848-43D4-89B1-6CC476CE4C51}" type="presParOf" srcId="{BCFCB8CA-6D69-4540-B047-C0BE50FF3592}" destId="{A3E75BF0-9EAF-4D41-A196-FC0D7BC04C62}" srcOrd="1" destOrd="0" presId="urn:microsoft.com/office/officeart/2005/8/layout/hierarchy3"/>
    <dgm:cxn modelId="{FA7CEDFA-42BF-4BAD-B224-F36F4A5505EA}" type="presParOf" srcId="{A3E75BF0-9EAF-4D41-A196-FC0D7BC04C62}" destId="{A780C100-52FA-4C3B-9366-7BF374F82124}" srcOrd="0" destOrd="0" presId="urn:microsoft.com/office/officeart/2005/8/layout/hierarchy3"/>
    <dgm:cxn modelId="{35BE2F99-F65B-439E-8237-CF7A3AD182A8}" type="presParOf" srcId="{A3E75BF0-9EAF-4D41-A196-FC0D7BC04C62}" destId="{FF3E1499-CE20-409D-A75F-8EFCF6969361}" srcOrd="1" destOrd="0" presId="urn:microsoft.com/office/officeart/2005/8/layout/hierarchy3"/>
    <dgm:cxn modelId="{3507C2FF-25FC-491E-BD36-F6E79CED9455}" type="presParOf" srcId="{A3E75BF0-9EAF-4D41-A196-FC0D7BC04C62}" destId="{41F3273A-3F1C-49FA-B1B9-AAFCBE942764}" srcOrd="2" destOrd="0" presId="urn:microsoft.com/office/officeart/2005/8/layout/hierarchy3"/>
    <dgm:cxn modelId="{F1280352-F20C-4EAB-8389-3799CA29A2C3}" type="presParOf" srcId="{A3E75BF0-9EAF-4D41-A196-FC0D7BC04C62}" destId="{95042CCE-8AE6-4F6D-8B37-7896F312EC58}" srcOrd="3" destOrd="0" presId="urn:microsoft.com/office/officeart/2005/8/layout/hierarchy3"/>
    <dgm:cxn modelId="{DD442509-1CCA-4682-A125-6F79BE1154C4}" type="presParOf" srcId="{A3E75BF0-9EAF-4D41-A196-FC0D7BC04C62}" destId="{A519D358-7AFC-4A3A-B00C-B92521D1FF80}" srcOrd="4" destOrd="0" presId="urn:microsoft.com/office/officeart/2005/8/layout/hierarchy3"/>
    <dgm:cxn modelId="{7E7188EA-CC48-4C61-8C52-129FD641E112}" type="presParOf" srcId="{A3E75BF0-9EAF-4D41-A196-FC0D7BC04C62}" destId="{F29D2BF0-FD21-40DE-9B6E-002895B89619}" srcOrd="5" destOrd="0" presId="urn:microsoft.com/office/officeart/2005/8/layout/hierarchy3"/>
    <dgm:cxn modelId="{479544F8-B6EF-4409-8FBE-CDF3CF9F57EB}" type="presParOf" srcId="{A3E75BF0-9EAF-4D41-A196-FC0D7BC04C62}" destId="{9B7659AA-6483-4AC5-9144-F47433B2DFF8}" srcOrd="6" destOrd="0" presId="urn:microsoft.com/office/officeart/2005/8/layout/hierarchy3"/>
    <dgm:cxn modelId="{A21FF6B5-850F-4206-8862-C4FAEFC5CAA2}" type="presParOf" srcId="{A3E75BF0-9EAF-4D41-A196-FC0D7BC04C62}" destId="{21B7C93C-CBA9-4EF4-8E21-B8E31B0F320D}" srcOrd="7" destOrd="0" presId="urn:microsoft.com/office/officeart/2005/8/layout/hierarchy3"/>
    <dgm:cxn modelId="{8096FDF4-D7AA-473E-A5C3-A7A16D922DA0}" type="presParOf" srcId="{A3E75BF0-9EAF-4D41-A196-FC0D7BC04C62}" destId="{DA603B04-C61E-49C5-B1C7-DC746F94727E}" srcOrd="8" destOrd="0" presId="urn:microsoft.com/office/officeart/2005/8/layout/hierarchy3"/>
    <dgm:cxn modelId="{1FD8C7C8-9C1B-4B11-A28D-E0F7D2815D85}" type="presParOf" srcId="{A3E75BF0-9EAF-4D41-A196-FC0D7BC04C62}" destId="{1C09EEB8-DEC9-49B7-96BD-741EE242AE44}" srcOrd="9" destOrd="0" presId="urn:microsoft.com/office/officeart/2005/8/layout/hierarchy3"/>
    <dgm:cxn modelId="{561787F1-79E1-43DD-A294-5B2A59D1A1F5}" type="presParOf" srcId="{A3E75BF0-9EAF-4D41-A196-FC0D7BC04C62}" destId="{B1481233-0099-4665-8203-BD908C0381D3}" srcOrd="10" destOrd="0" presId="urn:microsoft.com/office/officeart/2005/8/layout/hierarchy3"/>
    <dgm:cxn modelId="{7D0B2FA6-3818-49F4-BEE1-E26DFA08A501}" type="presParOf" srcId="{A3E75BF0-9EAF-4D41-A196-FC0D7BC04C62}" destId="{18154ED7-4072-48DD-A1B9-F6B9EBEACBC1}"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3E493B4-3157-4887-BDB8-5C1D9AB37592}"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BC62AB40-CD84-4098-9C49-44F4ECB5843F}">
      <dgm:prSet phldrT="[Текст]"/>
      <dgm:spPr/>
      <dgm:t>
        <a:bodyPr/>
        <a:lstStyle/>
        <a:p>
          <a:r>
            <a:rPr lang="ru-RU" b="1" dirty="0" smtClean="0">
              <a:latin typeface="Times New Roman" pitchFamily="18" charset="0"/>
              <a:cs typeface="Times New Roman" pitchFamily="18" charset="0"/>
            </a:rPr>
            <a:t>Вид приобретенного имущества</a:t>
          </a:r>
          <a:endParaRPr lang="ru-RU" dirty="0"/>
        </a:p>
      </dgm:t>
    </dgm:pt>
    <dgm:pt modelId="{A0B24AEB-EE42-48D6-831B-9AF020403B32}" type="parTrans" cxnId="{760E9481-7A95-477A-986D-FEB749F6E187}">
      <dgm:prSet/>
      <dgm:spPr/>
      <dgm:t>
        <a:bodyPr/>
        <a:lstStyle/>
        <a:p>
          <a:endParaRPr lang="ru-RU"/>
        </a:p>
      </dgm:t>
    </dgm:pt>
    <dgm:pt modelId="{F6C3246A-81C1-4DB2-98A8-F802A2205ABD}" type="sibTrans" cxnId="{760E9481-7A95-477A-986D-FEB749F6E187}">
      <dgm:prSet/>
      <dgm:spPr/>
      <dgm:t>
        <a:bodyPr/>
        <a:lstStyle/>
        <a:p>
          <a:endParaRPr lang="ru-RU"/>
        </a:p>
      </dgm:t>
    </dgm:pt>
    <dgm:pt modelId="{50776069-0352-4899-B51E-B44DBA01BD34}">
      <dgm:prSet phldrT="[Текст]"/>
      <dgm:spPr/>
      <dgm:t>
        <a:bodyPr/>
        <a:lstStyle/>
        <a:p>
          <a:pPr algn="just"/>
          <a:r>
            <a:rPr lang="ru-RU" dirty="0" smtClean="0">
              <a:latin typeface="Times New Roman" pitchFamily="18" charset="0"/>
              <a:cs typeface="Times New Roman" pitchFamily="18" charset="0"/>
            </a:rPr>
            <a:t>указывается, например, земельный участок для ведения личного подсобного, дачного хозяйства, огородничества, садоводства, индивидуального гаражного или индивидуального жилищного строительства. Для объекта недвижимого имущества рекомендуется указывать его местонахождение (адрес) и площадь. Для транспортного средства рекомендуется указывать вид, марку, модель транспортного средства, год изготовления. Для ценных бумаг рекомендуется указывать вид ценной бумаги, сведения о выпустившем ее лице (для юридических лиц – наименование, организационно-правовую форму, местонахождение).</a:t>
          </a:r>
          <a:endParaRPr lang="ru-RU" dirty="0"/>
        </a:p>
      </dgm:t>
    </dgm:pt>
    <dgm:pt modelId="{2544DB17-BEBD-4F0D-B7F5-EBF6B2DC4525}" type="parTrans" cxnId="{4BE2B168-532F-4E39-9BEA-4DF571AFA798}">
      <dgm:prSet/>
      <dgm:spPr/>
      <dgm:t>
        <a:bodyPr/>
        <a:lstStyle/>
        <a:p>
          <a:endParaRPr lang="ru-RU"/>
        </a:p>
      </dgm:t>
    </dgm:pt>
    <dgm:pt modelId="{4B50F86B-6B84-4171-97EB-5CA36E2C126C}" type="sibTrans" cxnId="{4BE2B168-532F-4E39-9BEA-4DF571AFA798}">
      <dgm:prSet/>
      <dgm:spPr/>
      <dgm:t>
        <a:bodyPr/>
        <a:lstStyle/>
        <a:p>
          <a:endParaRPr lang="ru-RU"/>
        </a:p>
      </dgm:t>
    </dgm:pt>
    <dgm:pt modelId="{C30618D8-B818-4DF5-B098-EA94C45615AB}" type="pres">
      <dgm:prSet presAssocID="{43E493B4-3157-4887-BDB8-5C1D9AB37592}" presName="Name0" presStyleCnt="0">
        <dgm:presLayoutVars>
          <dgm:dir/>
          <dgm:animLvl val="lvl"/>
          <dgm:resizeHandles val="exact"/>
        </dgm:presLayoutVars>
      </dgm:prSet>
      <dgm:spPr/>
      <dgm:t>
        <a:bodyPr/>
        <a:lstStyle/>
        <a:p>
          <a:endParaRPr lang="ru-RU"/>
        </a:p>
      </dgm:t>
    </dgm:pt>
    <dgm:pt modelId="{B25EF016-CEC9-4E24-AF99-FAC85D024197}" type="pres">
      <dgm:prSet presAssocID="{BC62AB40-CD84-4098-9C49-44F4ECB5843F}" presName="composite" presStyleCnt="0"/>
      <dgm:spPr/>
    </dgm:pt>
    <dgm:pt modelId="{1EFC2A32-7347-471C-90E8-74055E25C6C9}" type="pres">
      <dgm:prSet presAssocID="{BC62AB40-CD84-4098-9C49-44F4ECB5843F}" presName="parTx" presStyleLbl="alignNode1" presStyleIdx="0" presStyleCnt="1" custLinFactNeighborY="-6718">
        <dgm:presLayoutVars>
          <dgm:chMax val="0"/>
          <dgm:chPref val="0"/>
          <dgm:bulletEnabled val="1"/>
        </dgm:presLayoutVars>
      </dgm:prSet>
      <dgm:spPr/>
      <dgm:t>
        <a:bodyPr/>
        <a:lstStyle/>
        <a:p>
          <a:endParaRPr lang="ru-RU"/>
        </a:p>
      </dgm:t>
    </dgm:pt>
    <dgm:pt modelId="{56D730CA-F828-464F-9288-512D0101B5CE}" type="pres">
      <dgm:prSet presAssocID="{BC62AB40-CD84-4098-9C49-44F4ECB5843F}" presName="desTx" presStyleLbl="alignAccFollowNode1" presStyleIdx="0" presStyleCnt="1">
        <dgm:presLayoutVars>
          <dgm:bulletEnabled val="1"/>
        </dgm:presLayoutVars>
      </dgm:prSet>
      <dgm:spPr/>
      <dgm:t>
        <a:bodyPr/>
        <a:lstStyle/>
        <a:p>
          <a:endParaRPr lang="ru-RU"/>
        </a:p>
      </dgm:t>
    </dgm:pt>
  </dgm:ptLst>
  <dgm:cxnLst>
    <dgm:cxn modelId="{4BE2B168-532F-4E39-9BEA-4DF571AFA798}" srcId="{BC62AB40-CD84-4098-9C49-44F4ECB5843F}" destId="{50776069-0352-4899-B51E-B44DBA01BD34}" srcOrd="0" destOrd="0" parTransId="{2544DB17-BEBD-4F0D-B7F5-EBF6B2DC4525}" sibTransId="{4B50F86B-6B84-4171-97EB-5CA36E2C126C}"/>
    <dgm:cxn modelId="{C3DECDA9-2C63-4019-90B3-6BAFD90B93F1}" type="presOf" srcId="{50776069-0352-4899-B51E-B44DBA01BD34}" destId="{56D730CA-F828-464F-9288-512D0101B5CE}" srcOrd="0" destOrd="0" presId="urn:microsoft.com/office/officeart/2005/8/layout/hList1"/>
    <dgm:cxn modelId="{D44E5026-D89A-4847-A44E-D78B532A34B2}" type="presOf" srcId="{BC62AB40-CD84-4098-9C49-44F4ECB5843F}" destId="{1EFC2A32-7347-471C-90E8-74055E25C6C9}" srcOrd="0" destOrd="0" presId="urn:microsoft.com/office/officeart/2005/8/layout/hList1"/>
    <dgm:cxn modelId="{2C143F3E-CE78-4666-B756-0B5172FE334B}" type="presOf" srcId="{43E493B4-3157-4887-BDB8-5C1D9AB37592}" destId="{C30618D8-B818-4DF5-B098-EA94C45615AB}" srcOrd="0" destOrd="0" presId="urn:microsoft.com/office/officeart/2005/8/layout/hList1"/>
    <dgm:cxn modelId="{760E9481-7A95-477A-986D-FEB749F6E187}" srcId="{43E493B4-3157-4887-BDB8-5C1D9AB37592}" destId="{BC62AB40-CD84-4098-9C49-44F4ECB5843F}" srcOrd="0" destOrd="0" parTransId="{A0B24AEB-EE42-48D6-831B-9AF020403B32}" sibTransId="{F6C3246A-81C1-4DB2-98A8-F802A2205ABD}"/>
    <dgm:cxn modelId="{F3D22918-493E-4B3F-9767-8D5CBF45AAE4}" type="presParOf" srcId="{C30618D8-B818-4DF5-B098-EA94C45615AB}" destId="{B25EF016-CEC9-4E24-AF99-FAC85D024197}" srcOrd="0" destOrd="0" presId="urn:microsoft.com/office/officeart/2005/8/layout/hList1"/>
    <dgm:cxn modelId="{764069A6-AC9A-456C-A83B-0543C8DDEE0A}" type="presParOf" srcId="{B25EF016-CEC9-4E24-AF99-FAC85D024197}" destId="{1EFC2A32-7347-471C-90E8-74055E25C6C9}" srcOrd="0" destOrd="0" presId="urn:microsoft.com/office/officeart/2005/8/layout/hList1"/>
    <dgm:cxn modelId="{2D2240A1-21D0-4F97-BC98-C6B5BE387DF9}" type="presParOf" srcId="{B25EF016-CEC9-4E24-AF99-FAC85D024197}" destId="{56D730CA-F828-464F-9288-512D0101B5C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B3E8BD9-E303-4E71-A5C5-939DEB7FCDDE}"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3EE64468-7DCF-4CC1-B424-5CF25D708818}">
      <dgm:prSet phldrT="[Текст]" custT="1"/>
      <dgm:spPr/>
      <dgm:t>
        <a:bodyPr/>
        <a:lstStyle/>
        <a:p>
          <a:r>
            <a:rPr lang="ru-RU" sz="2000" b="1" dirty="0" smtClean="0">
              <a:latin typeface="Times New Roman" pitchFamily="18" charset="0"/>
              <a:cs typeface="Times New Roman" pitchFamily="18" charset="0"/>
            </a:rPr>
            <a:t>Источник получения средств, за счет которых приобретено имущество</a:t>
          </a:r>
          <a:endParaRPr lang="ru-RU" sz="2000" dirty="0"/>
        </a:p>
      </dgm:t>
    </dgm:pt>
    <dgm:pt modelId="{464757B6-C42E-4E59-AACF-D37E495C9D1D}" type="parTrans" cxnId="{FB970700-7435-487E-B49A-1D5D451745DF}">
      <dgm:prSet/>
      <dgm:spPr/>
      <dgm:t>
        <a:bodyPr/>
        <a:lstStyle/>
        <a:p>
          <a:endParaRPr lang="ru-RU"/>
        </a:p>
      </dgm:t>
    </dgm:pt>
    <dgm:pt modelId="{F6E041E0-C3EA-4537-B8B9-B7B6D213DF5F}" type="sibTrans" cxnId="{FB970700-7435-487E-B49A-1D5D451745DF}">
      <dgm:prSet/>
      <dgm:spPr/>
      <dgm:t>
        <a:bodyPr/>
        <a:lstStyle/>
        <a:p>
          <a:endParaRPr lang="ru-RU"/>
        </a:p>
      </dgm:t>
    </dgm:pt>
    <dgm:pt modelId="{6641BFE5-614F-4E34-B885-7C8B5EB249F7}">
      <dgm:prSet phldrT="[Текст]"/>
      <dgm:spPr/>
      <dgm:t>
        <a:bodyPr/>
        <a:lstStyle/>
        <a:p>
          <a:pPr algn="just"/>
          <a:r>
            <a:rPr lang="ru-RU" dirty="0" smtClean="0">
              <a:latin typeface="Times New Roman" pitchFamily="18" charset="0"/>
              <a:cs typeface="Times New Roman" pitchFamily="18" charset="0"/>
            </a:rPr>
            <a:t>следует указывать наименование источника получения средств и размер полученного дохода по каждому из источников.</a:t>
          </a:r>
          <a:endParaRPr lang="ru-RU" dirty="0"/>
        </a:p>
      </dgm:t>
    </dgm:pt>
    <dgm:pt modelId="{310AF0E6-D054-4878-AA50-660ADAC5B4C8}" type="parTrans" cxnId="{1800DACE-3ECC-4462-A683-6BF75609D2C0}">
      <dgm:prSet/>
      <dgm:spPr/>
      <dgm:t>
        <a:bodyPr/>
        <a:lstStyle/>
        <a:p>
          <a:endParaRPr lang="ru-RU"/>
        </a:p>
      </dgm:t>
    </dgm:pt>
    <dgm:pt modelId="{4FA5E9C8-E512-4F87-B08C-6053D30EBE06}" type="sibTrans" cxnId="{1800DACE-3ECC-4462-A683-6BF75609D2C0}">
      <dgm:prSet/>
      <dgm:spPr/>
      <dgm:t>
        <a:bodyPr/>
        <a:lstStyle/>
        <a:p>
          <a:endParaRPr lang="ru-RU"/>
        </a:p>
      </dgm:t>
    </dgm:pt>
    <dgm:pt modelId="{DE8B919F-FBC9-4588-A846-E48F373CCEDD}">
      <dgm:prSet/>
      <dgm:spPr/>
      <dgm:t>
        <a:bodyPr/>
        <a:lstStyle/>
        <a:p>
          <a:pPr algn="just"/>
          <a:r>
            <a:rPr lang="ru-RU" dirty="0" smtClean="0">
              <a:latin typeface="Times New Roman" pitchFamily="18" charset="0"/>
              <a:cs typeface="Times New Roman" pitchFamily="18" charset="0"/>
            </a:rPr>
            <a:t>Рекомендуется учитывать, что источников получения средств, за счет которых приобретено имущество, может быть несколько, например:</a:t>
          </a:r>
          <a:endParaRPr lang="ru-RU" dirty="0">
            <a:latin typeface="Times New Roman" pitchFamily="18" charset="0"/>
            <a:cs typeface="Times New Roman" pitchFamily="18" charset="0"/>
          </a:endParaRPr>
        </a:p>
      </dgm:t>
    </dgm:pt>
    <dgm:pt modelId="{D2B9267A-2959-4CB7-9ABD-495AF5D36E31}" type="parTrans" cxnId="{7844DAA2-6423-4470-BF8A-D5840B0E0BAA}">
      <dgm:prSet/>
      <dgm:spPr/>
      <dgm:t>
        <a:bodyPr/>
        <a:lstStyle/>
        <a:p>
          <a:endParaRPr lang="ru-RU"/>
        </a:p>
      </dgm:t>
    </dgm:pt>
    <dgm:pt modelId="{B9C53942-13E0-4437-9402-CFDE54312355}" type="sibTrans" cxnId="{7844DAA2-6423-4470-BF8A-D5840B0E0BAA}">
      <dgm:prSet/>
      <dgm:spPr/>
      <dgm:t>
        <a:bodyPr/>
        <a:lstStyle/>
        <a:p>
          <a:endParaRPr lang="ru-RU"/>
        </a:p>
      </dgm:t>
    </dgm:pt>
    <dgm:pt modelId="{042EEE44-6366-45C1-882D-68B0AA8E51D9}">
      <dgm:prSet/>
      <dgm:spPr/>
      <dgm:t>
        <a:bodyPr/>
        <a:lstStyle/>
        <a:p>
          <a:pPr algn="just"/>
          <a:r>
            <a:rPr lang="ru-RU" dirty="0" smtClean="0">
              <a:latin typeface="Times New Roman" pitchFamily="18" charset="0"/>
              <a:cs typeface="Times New Roman" pitchFamily="18" charset="0"/>
            </a:rPr>
            <a:t>2) доход от иной разрешенной законом деятельности;</a:t>
          </a:r>
          <a:endParaRPr lang="ru-RU" dirty="0">
            <a:latin typeface="Times New Roman" pitchFamily="18" charset="0"/>
            <a:cs typeface="Times New Roman" pitchFamily="18" charset="0"/>
          </a:endParaRPr>
        </a:p>
      </dgm:t>
    </dgm:pt>
    <dgm:pt modelId="{96C03954-5CD6-4494-A144-2C0A2EE81552}" type="parTrans" cxnId="{856F0A07-F0F1-4314-8581-5679D0620C0D}">
      <dgm:prSet/>
      <dgm:spPr/>
      <dgm:t>
        <a:bodyPr/>
        <a:lstStyle/>
        <a:p>
          <a:endParaRPr lang="ru-RU"/>
        </a:p>
      </dgm:t>
    </dgm:pt>
    <dgm:pt modelId="{7AA3E858-32E0-41FE-ABBC-FEA555251F11}" type="sibTrans" cxnId="{856F0A07-F0F1-4314-8581-5679D0620C0D}">
      <dgm:prSet/>
      <dgm:spPr/>
      <dgm:t>
        <a:bodyPr/>
        <a:lstStyle/>
        <a:p>
          <a:endParaRPr lang="ru-RU"/>
        </a:p>
      </dgm:t>
    </dgm:pt>
    <dgm:pt modelId="{C86FF966-D6C6-4532-AD20-0202AEFDC340}">
      <dgm:prSet/>
      <dgm:spPr/>
      <dgm:t>
        <a:bodyPr/>
        <a:lstStyle/>
        <a:p>
          <a:pPr algn="just"/>
          <a:r>
            <a:rPr lang="ru-RU" dirty="0" smtClean="0">
              <a:latin typeface="Times New Roman" pitchFamily="18" charset="0"/>
              <a:cs typeface="Times New Roman" pitchFamily="18" charset="0"/>
            </a:rPr>
            <a:t>3) доход от вкладов в банках и иных кредитных организациях;</a:t>
          </a:r>
          <a:endParaRPr lang="ru-RU" dirty="0">
            <a:latin typeface="Times New Roman" pitchFamily="18" charset="0"/>
            <a:cs typeface="Times New Roman" pitchFamily="18" charset="0"/>
          </a:endParaRPr>
        </a:p>
      </dgm:t>
    </dgm:pt>
    <dgm:pt modelId="{1A6DDF93-A0A3-4310-B815-507676D943A4}" type="parTrans" cxnId="{08CEECEB-21DF-4D8B-8014-AF69F2A0A358}">
      <dgm:prSet/>
      <dgm:spPr/>
      <dgm:t>
        <a:bodyPr/>
        <a:lstStyle/>
        <a:p>
          <a:endParaRPr lang="ru-RU"/>
        </a:p>
      </dgm:t>
    </dgm:pt>
    <dgm:pt modelId="{DB26C413-DF6E-49B2-8B90-7F73F0BB1472}" type="sibTrans" cxnId="{08CEECEB-21DF-4D8B-8014-AF69F2A0A358}">
      <dgm:prSet/>
      <dgm:spPr/>
      <dgm:t>
        <a:bodyPr/>
        <a:lstStyle/>
        <a:p>
          <a:endParaRPr lang="ru-RU"/>
        </a:p>
      </dgm:t>
    </dgm:pt>
    <dgm:pt modelId="{7EB2D3D7-CE37-4DA2-862F-E6DE173FBB0F}">
      <dgm:prSet/>
      <dgm:spPr/>
      <dgm:t>
        <a:bodyPr/>
        <a:lstStyle/>
        <a:p>
          <a:pPr algn="just"/>
          <a:r>
            <a:rPr lang="ru-RU" dirty="0" smtClean="0">
              <a:latin typeface="Times New Roman" pitchFamily="18" charset="0"/>
              <a:cs typeface="Times New Roman" pitchFamily="18" charset="0"/>
            </a:rPr>
            <a:t>4) накопления за предыдущие годы;</a:t>
          </a:r>
          <a:endParaRPr lang="ru-RU" dirty="0">
            <a:latin typeface="Times New Roman" pitchFamily="18" charset="0"/>
            <a:cs typeface="Times New Roman" pitchFamily="18" charset="0"/>
          </a:endParaRPr>
        </a:p>
      </dgm:t>
    </dgm:pt>
    <dgm:pt modelId="{FC23FACB-24E3-4784-93AB-35AF78DAECFB}" type="parTrans" cxnId="{02FC2106-1F81-408E-823F-503B597C774A}">
      <dgm:prSet/>
      <dgm:spPr/>
      <dgm:t>
        <a:bodyPr/>
        <a:lstStyle/>
        <a:p>
          <a:endParaRPr lang="ru-RU"/>
        </a:p>
      </dgm:t>
    </dgm:pt>
    <dgm:pt modelId="{F82784F5-B1CE-4C5C-8267-A4ADB255D30D}" type="sibTrans" cxnId="{02FC2106-1F81-408E-823F-503B597C774A}">
      <dgm:prSet/>
      <dgm:spPr/>
      <dgm:t>
        <a:bodyPr/>
        <a:lstStyle/>
        <a:p>
          <a:endParaRPr lang="ru-RU"/>
        </a:p>
      </dgm:t>
    </dgm:pt>
    <dgm:pt modelId="{EF8C26E5-5D53-4EE6-8C61-15D2F313EF16}">
      <dgm:prSet/>
      <dgm:spPr/>
      <dgm:t>
        <a:bodyPr/>
        <a:lstStyle/>
        <a:p>
          <a:pPr algn="just"/>
          <a:r>
            <a:rPr lang="ru-RU" dirty="0" smtClean="0">
              <a:latin typeface="Times New Roman" pitchFamily="18" charset="0"/>
              <a:cs typeface="Times New Roman" pitchFamily="18" charset="0"/>
            </a:rPr>
            <a:t>5) наследство;</a:t>
          </a:r>
          <a:endParaRPr lang="ru-RU" dirty="0">
            <a:latin typeface="Times New Roman" pitchFamily="18" charset="0"/>
            <a:cs typeface="Times New Roman" pitchFamily="18" charset="0"/>
          </a:endParaRPr>
        </a:p>
      </dgm:t>
    </dgm:pt>
    <dgm:pt modelId="{A074B196-D2FC-4ADD-893B-804E2DEFAACA}" type="parTrans" cxnId="{4D489048-C4C5-49AE-AD8B-DD90BA538B18}">
      <dgm:prSet/>
      <dgm:spPr/>
      <dgm:t>
        <a:bodyPr/>
        <a:lstStyle/>
        <a:p>
          <a:endParaRPr lang="ru-RU"/>
        </a:p>
      </dgm:t>
    </dgm:pt>
    <dgm:pt modelId="{0177D101-134B-4C04-8E1E-9D6912E55D47}" type="sibTrans" cxnId="{4D489048-C4C5-49AE-AD8B-DD90BA538B18}">
      <dgm:prSet/>
      <dgm:spPr/>
      <dgm:t>
        <a:bodyPr/>
        <a:lstStyle/>
        <a:p>
          <a:endParaRPr lang="ru-RU"/>
        </a:p>
      </dgm:t>
    </dgm:pt>
    <dgm:pt modelId="{0BDCD9BF-46E9-494E-8D53-FDADF96A1654}">
      <dgm:prSet/>
      <dgm:spPr/>
      <dgm:t>
        <a:bodyPr/>
        <a:lstStyle/>
        <a:p>
          <a:pPr algn="just"/>
          <a:r>
            <a:rPr lang="ru-RU" dirty="0" smtClean="0">
              <a:latin typeface="Times New Roman" pitchFamily="18" charset="0"/>
              <a:cs typeface="Times New Roman" pitchFamily="18" charset="0"/>
            </a:rPr>
            <a:t>6) дар;</a:t>
          </a:r>
          <a:endParaRPr lang="ru-RU" dirty="0">
            <a:latin typeface="Times New Roman" pitchFamily="18" charset="0"/>
            <a:cs typeface="Times New Roman" pitchFamily="18" charset="0"/>
          </a:endParaRPr>
        </a:p>
      </dgm:t>
    </dgm:pt>
    <dgm:pt modelId="{94E37E7D-55E3-4EB8-AA5A-8EB119013202}" type="parTrans" cxnId="{C40B7632-B23E-4AB1-86FF-BBBBB1C32834}">
      <dgm:prSet/>
      <dgm:spPr/>
      <dgm:t>
        <a:bodyPr/>
        <a:lstStyle/>
        <a:p>
          <a:endParaRPr lang="ru-RU"/>
        </a:p>
      </dgm:t>
    </dgm:pt>
    <dgm:pt modelId="{D8E77DC7-12A1-4D3D-8980-CF29C10D2CF1}" type="sibTrans" cxnId="{C40B7632-B23E-4AB1-86FF-BBBBB1C32834}">
      <dgm:prSet/>
      <dgm:spPr/>
      <dgm:t>
        <a:bodyPr/>
        <a:lstStyle/>
        <a:p>
          <a:endParaRPr lang="ru-RU"/>
        </a:p>
      </dgm:t>
    </dgm:pt>
    <dgm:pt modelId="{FC28761D-1C8F-4067-82E8-2947A6FEAD93}">
      <dgm:prSet/>
      <dgm:spPr/>
      <dgm:t>
        <a:bodyPr/>
        <a:lstStyle/>
        <a:p>
          <a:pPr algn="just"/>
          <a:r>
            <a:rPr lang="ru-RU" dirty="0" smtClean="0">
              <a:latin typeface="Times New Roman" pitchFamily="18" charset="0"/>
              <a:cs typeface="Times New Roman" pitchFamily="18" charset="0"/>
            </a:rPr>
            <a:t>7) заем;</a:t>
          </a:r>
          <a:endParaRPr lang="ru-RU" dirty="0">
            <a:latin typeface="Times New Roman" pitchFamily="18" charset="0"/>
            <a:cs typeface="Times New Roman" pitchFamily="18" charset="0"/>
          </a:endParaRPr>
        </a:p>
      </dgm:t>
    </dgm:pt>
    <dgm:pt modelId="{4A1D96FA-6061-4AB4-83E7-6D8C285B64D7}" type="parTrans" cxnId="{03981383-1273-46F5-9E28-2A427AFCDDB6}">
      <dgm:prSet/>
      <dgm:spPr/>
      <dgm:t>
        <a:bodyPr/>
        <a:lstStyle/>
        <a:p>
          <a:endParaRPr lang="ru-RU"/>
        </a:p>
      </dgm:t>
    </dgm:pt>
    <dgm:pt modelId="{64FD985E-1FF2-4F64-AC5F-8E5A20094372}" type="sibTrans" cxnId="{03981383-1273-46F5-9E28-2A427AFCDDB6}">
      <dgm:prSet/>
      <dgm:spPr/>
      <dgm:t>
        <a:bodyPr/>
        <a:lstStyle/>
        <a:p>
          <a:endParaRPr lang="ru-RU"/>
        </a:p>
      </dgm:t>
    </dgm:pt>
    <dgm:pt modelId="{A999BDBF-6280-4DCE-BD32-01F34C974C82}">
      <dgm:prSet/>
      <dgm:spPr/>
      <dgm:t>
        <a:bodyPr/>
        <a:lstStyle/>
        <a:p>
          <a:pPr algn="just"/>
          <a:r>
            <a:rPr lang="ru-RU" dirty="0" smtClean="0">
              <a:latin typeface="Times New Roman" pitchFamily="18" charset="0"/>
              <a:cs typeface="Times New Roman" pitchFamily="18" charset="0"/>
            </a:rPr>
            <a:t>8) ипотека;</a:t>
          </a:r>
          <a:endParaRPr lang="ru-RU" dirty="0">
            <a:latin typeface="Times New Roman" pitchFamily="18" charset="0"/>
            <a:cs typeface="Times New Roman" pitchFamily="18" charset="0"/>
          </a:endParaRPr>
        </a:p>
      </dgm:t>
    </dgm:pt>
    <dgm:pt modelId="{14FF2C36-FA8E-4C5B-8744-12776D3D514A}" type="parTrans" cxnId="{078D428B-2B34-4E80-8555-30121D562C9F}">
      <dgm:prSet/>
      <dgm:spPr/>
      <dgm:t>
        <a:bodyPr/>
        <a:lstStyle/>
        <a:p>
          <a:endParaRPr lang="ru-RU"/>
        </a:p>
      </dgm:t>
    </dgm:pt>
    <dgm:pt modelId="{2C45B062-2F3E-4ADD-A669-6642B9536309}" type="sibTrans" cxnId="{078D428B-2B34-4E80-8555-30121D562C9F}">
      <dgm:prSet/>
      <dgm:spPr/>
      <dgm:t>
        <a:bodyPr/>
        <a:lstStyle/>
        <a:p>
          <a:endParaRPr lang="ru-RU"/>
        </a:p>
      </dgm:t>
    </dgm:pt>
    <dgm:pt modelId="{CF16C7CD-E05C-48E7-9455-5A61294ABFDE}">
      <dgm:prSet/>
      <dgm:spPr/>
      <dgm:t>
        <a:bodyPr/>
        <a:lstStyle/>
        <a:p>
          <a:pPr algn="just"/>
          <a:r>
            <a:rPr lang="ru-RU" dirty="0" smtClean="0">
              <a:latin typeface="Times New Roman" pitchFamily="18" charset="0"/>
              <a:cs typeface="Times New Roman" pitchFamily="18" charset="0"/>
            </a:rPr>
            <a:t>9) иные кредитные обязательства;</a:t>
          </a:r>
          <a:endParaRPr lang="ru-RU" dirty="0">
            <a:latin typeface="Times New Roman" pitchFamily="18" charset="0"/>
            <a:cs typeface="Times New Roman" pitchFamily="18" charset="0"/>
          </a:endParaRPr>
        </a:p>
      </dgm:t>
    </dgm:pt>
    <dgm:pt modelId="{121E5558-62B2-418C-A058-B2E11F5DC666}" type="parTrans" cxnId="{E15ED52C-0102-424D-8812-6570AE306F1F}">
      <dgm:prSet/>
      <dgm:spPr/>
      <dgm:t>
        <a:bodyPr/>
        <a:lstStyle/>
        <a:p>
          <a:endParaRPr lang="ru-RU"/>
        </a:p>
      </dgm:t>
    </dgm:pt>
    <dgm:pt modelId="{E9A349C9-2425-494C-8436-A8B9E0AB4491}" type="sibTrans" cxnId="{E15ED52C-0102-424D-8812-6570AE306F1F}">
      <dgm:prSet/>
      <dgm:spPr/>
      <dgm:t>
        <a:bodyPr/>
        <a:lstStyle/>
        <a:p>
          <a:endParaRPr lang="ru-RU"/>
        </a:p>
      </dgm:t>
    </dgm:pt>
    <dgm:pt modelId="{7F0A3D6C-8A38-4973-996E-565E77DAEA73}">
      <dgm:prSet/>
      <dgm:spPr/>
      <dgm:t>
        <a:bodyPr/>
        <a:lstStyle/>
        <a:p>
          <a:pPr algn="just"/>
          <a:r>
            <a:rPr lang="ru-RU" dirty="0" smtClean="0">
              <a:latin typeface="Times New Roman" pitchFamily="18" charset="0"/>
              <a:cs typeface="Times New Roman" pitchFamily="18" charset="0"/>
            </a:rPr>
            <a:t>10) доход от продажи имущества;</a:t>
          </a:r>
          <a:endParaRPr lang="ru-RU" dirty="0">
            <a:latin typeface="Times New Roman" pitchFamily="18" charset="0"/>
            <a:cs typeface="Times New Roman" pitchFamily="18" charset="0"/>
          </a:endParaRPr>
        </a:p>
      </dgm:t>
    </dgm:pt>
    <dgm:pt modelId="{2B54D117-153E-420F-9296-2289A7EFD169}" type="parTrans" cxnId="{A50D6B2B-A23A-44BB-97F6-3012676C52A0}">
      <dgm:prSet/>
      <dgm:spPr/>
      <dgm:t>
        <a:bodyPr/>
        <a:lstStyle/>
        <a:p>
          <a:endParaRPr lang="ru-RU"/>
        </a:p>
      </dgm:t>
    </dgm:pt>
    <dgm:pt modelId="{61344204-73E1-4F10-A6E7-08DCB3E1B56D}" type="sibTrans" cxnId="{A50D6B2B-A23A-44BB-97F6-3012676C52A0}">
      <dgm:prSet/>
      <dgm:spPr/>
      <dgm:t>
        <a:bodyPr/>
        <a:lstStyle/>
        <a:p>
          <a:endParaRPr lang="ru-RU"/>
        </a:p>
      </dgm:t>
    </dgm:pt>
    <dgm:pt modelId="{D10F4E31-E1E5-41E3-9096-E7EBF2B43FF3}">
      <dgm:prSet/>
      <dgm:spPr/>
      <dgm:t>
        <a:bodyPr/>
        <a:lstStyle/>
        <a:p>
          <a:pPr algn="just"/>
          <a:r>
            <a:rPr lang="ru-RU" dirty="0" smtClean="0">
              <a:latin typeface="Times New Roman" pitchFamily="18" charset="0"/>
              <a:cs typeface="Times New Roman" pitchFamily="18" charset="0"/>
            </a:rPr>
            <a:t>11) доход от сдачи имущества в аренду;</a:t>
          </a:r>
          <a:endParaRPr lang="ru-RU" dirty="0">
            <a:latin typeface="Times New Roman" pitchFamily="18" charset="0"/>
            <a:cs typeface="Times New Roman" pitchFamily="18" charset="0"/>
          </a:endParaRPr>
        </a:p>
      </dgm:t>
    </dgm:pt>
    <dgm:pt modelId="{D3D23C3A-7CF6-49E7-BC1E-23B045910360}" type="parTrans" cxnId="{172F5970-3B1D-442F-AAD9-1DABA25AA2BC}">
      <dgm:prSet/>
      <dgm:spPr/>
      <dgm:t>
        <a:bodyPr/>
        <a:lstStyle/>
        <a:p>
          <a:endParaRPr lang="ru-RU"/>
        </a:p>
      </dgm:t>
    </dgm:pt>
    <dgm:pt modelId="{D6BDED56-D32F-4E79-9B53-1F96501E05C3}" type="sibTrans" cxnId="{172F5970-3B1D-442F-AAD9-1DABA25AA2BC}">
      <dgm:prSet/>
      <dgm:spPr/>
      <dgm:t>
        <a:bodyPr/>
        <a:lstStyle/>
        <a:p>
          <a:endParaRPr lang="ru-RU"/>
        </a:p>
      </dgm:t>
    </dgm:pt>
    <dgm:pt modelId="{AFA3BAC4-7D4D-444D-A4C4-4FE5EEF8F1B4}">
      <dgm:prSet/>
      <dgm:spPr/>
      <dgm:t>
        <a:bodyPr/>
        <a:lstStyle/>
        <a:p>
          <a:pPr algn="just"/>
          <a:r>
            <a:rPr lang="ru-RU" dirty="0" smtClean="0">
              <a:latin typeface="Times New Roman" pitchFamily="18" charset="0"/>
              <a:cs typeface="Times New Roman" pitchFamily="18" charset="0"/>
            </a:rPr>
            <a:t>12) единовременная субсидия на приобретение жилого помещения и иные аналогичные выплаты, например, денежные средства, полученные участником </a:t>
          </a:r>
          <a:r>
            <a:rPr lang="ru-RU" dirty="0" err="1" smtClean="0">
              <a:latin typeface="Times New Roman" pitchFamily="18" charset="0"/>
              <a:cs typeface="Times New Roman" pitchFamily="18" charset="0"/>
            </a:rPr>
            <a:t>накопительно-ипотечной</a:t>
          </a:r>
          <a:r>
            <a:rPr lang="ru-RU" dirty="0" smtClean="0">
              <a:latin typeface="Times New Roman" pitchFamily="18" charset="0"/>
              <a:cs typeface="Times New Roman" pitchFamily="18" charset="0"/>
            </a:rPr>
            <a:t> системы жилищного обеспечения военнослужащих;</a:t>
          </a:r>
          <a:endParaRPr lang="ru-RU" dirty="0">
            <a:latin typeface="Times New Roman" pitchFamily="18" charset="0"/>
            <a:cs typeface="Times New Roman" pitchFamily="18" charset="0"/>
          </a:endParaRPr>
        </a:p>
      </dgm:t>
    </dgm:pt>
    <dgm:pt modelId="{563D75A0-F109-40AD-B9C7-2B71990D8A13}" type="parTrans" cxnId="{51F5C3C6-0FB3-4C1A-ACA0-755C81D68EEB}">
      <dgm:prSet/>
      <dgm:spPr/>
      <dgm:t>
        <a:bodyPr/>
        <a:lstStyle/>
        <a:p>
          <a:endParaRPr lang="ru-RU"/>
        </a:p>
      </dgm:t>
    </dgm:pt>
    <dgm:pt modelId="{65CD7E78-B591-4000-82EC-4266E990A0B2}" type="sibTrans" cxnId="{51F5C3C6-0FB3-4C1A-ACA0-755C81D68EEB}">
      <dgm:prSet/>
      <dgm:spPr/>
      <dgm:t>
        <a:bodyPr/>
        <a:lstStyle/>
        <a:p>
          <a:endParaRPr lang="ru-RU"/>
        </a:p>
      </dgm:t>
    </dgm:pt>
    <dgm:pt modelId="{073869B7-24D5-4158-AA11-8D3D99421AD8}">
      <dgm:prSet/>
      <dgm:spPr/>
      <dgm:t>
        <a:bodyPr/>
        <a:lstStyle/>
        <a:p>
          <a:pPr algn="just"/>
          <a:r>
            <a:rPr lang="ru-RU" dirty="0" smtClean="0">
              <a:latin typeface="Times New Roman" pitchFamily="18" charset="0"/>
              <a:cs typeface="Times New Roman" pitchFamily="18" charset="0"/>
            </a:rPr>
            <a:t>13) средства материнского (семейного) капитала;</a:t>
          </a:r>
          <a:endParaRPr lang="ru-RU" dirty="0">
            <a:latin typeface="Times New Roman" pitchFamily="18" charset="0"/>
            <a:cs typeface="Times New Roman" pitchFamily="18" charset="0"/>
          </a:endParaRPr>
        </a:p>
      </dgm:t>
    </dgm:pt>
    <dgm:pt modelId="{148DDB7C-C31B-450A-8E56-DE49447DB7B4}" type="parTrans" cxnId="{DE5D90A9-6F91-49E1-86A0-61D8566B13E9}">
      <dgm:prSet/>
      <dgm:spPr/>
      <dgm:t>
        <a:bodyPr/>
        <a:lstStyle/>
        <a:p>
          <a:endParaRPr lang="ru-RU"/>
        </a:p>
      </dgm:t>
    </dgm:pt>
    <dgm:pt modelId="{568B6887-5537-40DF-87B1-A90905F96E39}" type="sibTrans" cxnId="{DE5D90A9-6F91-49E1-86A0-61D8566B13E9}">
      <dgm:prSet/>
      <dgm:spPr/>
      <dgm:t>
        <a:bodyPr/>
        <a:lstStyle/>
        <a:p>
          <a:endParaRPr lang="ru-RU"/>
        </a:p>
      </dgm:t>
    </dgm:pt>
    <dgm:pt modelId="{48C5A8D0-89E0-4552-9C89-B6DAA2C4044F}">
      <dgm:prSet/>
      <dgm:spPr/>
      <dgm:t>
        <a:bodyPr/>
        <a:lstStyle/>
        <a:p>
          <a:pPr algn="just"/>
          <a:r>
            <a:rPr lang="ru-RU" dirty="0" smtClean="0">
              <a:latin typeface="Times New Roman" pitchFamily="18" charset="0"/>
              <a:cs typeface="Times New Roman" pitchFamily="18" charset="0"/>
            </a:rPr>
            <a:t>14) иные виды доходов.</a:t>
          </a:r>
          <a:endParaRPr lang="ru-RU" dirty="0">
            <a:latin typeface="Times New Roman" pitchFamily="18" charset="0"/>
            <a:cs typeface="Times New Roman" pitchFamily="18" charset="0"/>
          </a:endParaRPr>
        </a:p>
      </dgm:t>
    </dgm:pt>
    <dgm:pt modelId="{C5B27E72-9BCA-4CED-A6DF-57921A9F6643}" type="parTrans" cxnId="{E985F0E9-0C70-4A8E-9F8D-A10D8BDFE7D0}">
      <dgm:prSet/>
      <dgm:spPr/>
      <dgm:t>
        <a:bodyPr/>
        <a:lstStyle/>
        <a:p>
          <a:endParaRPr lang="ru-RU"/>
        </a:p>
      </dgm:t>
    </dgm:pt>
    <dgm:pt modelId="{26EE6263-9A79-40CE-A5F1-FCA4B5149BE0}" type="sibTrans" cxnId="{E985F0E9-0C70-4A8E-9F8D-A10D8BDFE7D0}">
      <dgm:prSet/>
      <dgm:spPr/>
      <dgm:t>
        <a:bodyPr/>
        <a:lstStyle/>
        <a:p>
          <a:endParaRPr lang="ru-RU"/>
        </a:p>
      </dgm:t>
    </dgm:pt>
    <dgm:pt modelId="{3A991527-C737-4543-8027-B399EC572E23}">
      <dgm:prSet/>
      <dgm:spPr/>
      <dgm:t>
        <a:bodyPr/>
        <a:lstStyle/>
        <a:p>
          <a:pPr algn="just"/>
          <a:r>
            <a:rPr lang="ru-RU" dirty="0" smtClean="0">
              <a:latin typeface="Times New Roman" pitchFamily="18" charset="0"/>
              <a:cs typeface="Times New Roman" pitchFamily="18" charset="0"/>
            </a:rPr>
            <a:t>При этом служащий (работник) в свободной форме может уточнить обстоятельства получения дохода и полученные от данного источника суммы. Например, для дохода от иной оплачиваемой деятельности (помимо основного места работы) могут быть указаны организации, где лицо работало по совместительству; для наследства может быть указано лицо, от которого оно было получено; для ипотеки может быть указана организация, с которой заключен договор ипотеки, и реквизиты такого договора</a:t>
          </a:r>
          <a:endParaRPr lang="ru-RU" dirty="0">
            <a:latin typeface="Times New Roman" pitchFamily="18" charset="0"/>
            <a:cs typeface="Times New Roman" pitchFamily="18" charset="0"/>
          </a:endParaRPr>
        </a:p>
      </dgm:t>
    </dgm:pt>
    <dgm:pt modelId="{B1AC9128-EE5C-4443-B1FC-8B66F7610C36}" type="parTrans" cxnId="{65E872DB-0E5F-45E8-92B6-706A4B3DCAA4}">
      <dgm:prSet/>
      <dgm:spPr/>
      <dgm:t>
        <a:bodyPr/>
        <a:lstStyle/>
        <a:p>
          <a:endParaRPr lang="ru-RU"/>
        </a:p>
      </dgm:t>
    </dgm:pt>
    <dgm:pt modelId="{D4E6B700-9D60-49C9-8EB5-58BC007C775D}" type="sibTrans" cxnId="{65E872DB-0E5F-45E8-92B6-706A4B3DCAA4}">
      <dgm:prSet/>
      <dgm:spPr/>
      <dgm:t>
        <a:bodyPr/>
        <a:lstStyle/>
        <a:p>
          <a:endParaRPr lang="ru-RU"/>
        </a:p>
      </dgm:t>
    </dgm:pt>
    <dgm:pt modelId="{EC7D8180-DDAA-44AF-8FF7-07E8505DDE99}">
      <dgm:prSet/>
      <dgm:spPr/>
      <dgm:t>
        <a:bodyPr/>
        <a:lstStyle/>
        <a:p>
          <a:pPr algn="just"/>
          <a:r>
            <a:rPr lang="ru-RU" dirty="0" smtClean="0">
              <a:latin typeface="Times New Roman" pitchFamily="18" charset="0"/>
              <a:cs typeface="Times New Roman" pitchFamily="18" charset="0"/>
            </a:rPr>
            <a:t>1) доход по основному месту работы служащего (работника), его супруги (супруга);</a:t>
          </a:r>
          <a:endParaRPr lang="ru-RU" dirty="0">
            <a:latin typeface="Times New Roman" pitchFamily="18" charset="0"/>
            <a:cs typeface="Times New Roman" pitchFamily="18" charset="0"/>
          </a:endParaRPr>
        </a:p>
      </dgm:t>
    </dgm:pt>
    <dgm:pt modelId="{31559D74-FD9A-4462-8F2D-D205007D769F}" type="parTrans" cxnId="{658CD5E4-AA45-4F48-90D6-12D83E1CF18D}">
      <dgm:prSet/>
      <dgm:spPr/>
      <dgm:t>
        <a:bodyPr/>
        <a:lstStyle/>
        <a:p>
          <a:endParaRPr lang="ru-RU"/>
        </a:p>
      </dgm:t>
    </dgm:pt>
    <dgm:pt modelId="{88FD7B58-5963-4FF2-A706-9EC7A4D5C09E}" type="sibTrans" cxnId="{658CD5E4-AA45-4F48-90D6-12D83E1CF18D}">
      <dgm:prSet/>
      <dgm:spPr/>
      <dgm:t>
        <a:bodyPr/>
        <a:lstStyle/>
        <a:p>
          <a:endParaRPr lang="ru-RU"/>
        </a:p>
      </dgm:t>
    </dgm:pt>
    <dgm:pt modelId="{8A1A04DA-D7F9-4C21-A00A-2D7157FAE936}">
      <dgm:prSet/>
      <dgm:spPr/>
      <dgm:t>
        <a:bodyPr/>
        <a:lstStyle/>
        <a:p>
          <a:pPr algn="just"/>
          <a:endParaRPr lang="ru-RU" dirty="0">
            <a:latin typeface="Times New Roman" pitchFamily="18" charset="0"/>
            <a:cs typeface="Times New Roman" pitchFamily="18" charset="0"/>
          </a:endParaRPr>
        </a:p>
      </dgm:t>
    </dgm:pt>
    <dgm:pt modelId="{8CF2D806-66D6-425B-822B-A37A72FB6E4F}" type="parTrans" cxnId="{B6AE1928-C24A-4147-8036-8F2AEFAEDACD}">
      <dgm:prSet/>
      <dgm:spPr/>
      <dgm:t>
        <a:bodyPr/>
        <a:lstStyle/>
        <a:p>
          <a:endParaRPr lang="ru-RU"/>
        </a:p>
      </dgm:t>
    </dgm:pt>
    <dgm:pt modelId="{24D05BAC-856E-4500-BC42-E38139631419}" type="sibTrans" cxnId="{B6AE1928-C24A-4147-8036-8F2AEFAEDACD}">
      <dgm:prSet/>
      <dgm:spPr/>
      <dgm:t>
        <a:bodyPr/>
        <a:lstStyle/>
        <a:p>
          <a:endParaRPr lang="ru-RU"/>
        </a:p>
      </dgm:t>
    </dgm:pt>
    <dgm:pt modelId="{28E88F63-44E3-4EEC-8068-A38C1944B6F3}">
      <dgm:prSet phldrT="[Текст]"/>
      <dgm:spPr/>
      <dgm:t>
        <a:bodyPr/>
        <a:lstStyle/>
        <a:p>
          <a:pPr algn="just"/>
          <a:endParaRPr lang="ru-RU" dirty="0"/>
        </a:p>
      </dgm:t>
    </dgm:pt>
    <dgm:pt modelId="{7EEA1E2F-2442-448A-9183-34B733C19499}" type="parTrans" cxnId="{CF29A653-1143-4C41-B69C-FAB8F65D7472}">
      <dgm:prSet/>
      <dgm:spPr/>
      <dgm:t>
        <a:bodyPr/>
        <a:lstStyle/>
        <a:p>
          <a:endParaRPr lang="ru-RU"/>
        </a:p>
      </dgm:t>
    </dgm:pt>
    <dgm:pt modelId="{87F10C26-C64A-44AD-89EA-45999D1FAC1E}" type="sibTrans" cxnId="{CF29A653-1143-4C41-B69C-FAB8F65D7472}">
      <dgm:prSet/>
      <dgm:spPr/>
      <dgm:t>
        <a:bodyPr/>
        <a:lstStyle/>
        <a:p>
          <a:endParaRPr lang="ru-RU"/>
        </a:p>
      </dgm:t>
    </dgm:pt>
    <dgm:pt modelId="{BF81E209-EBC9-461C-B676-22F387F156E3}" type="pres">
      <dgm:prSet presAssocID="{BB3E8BD9-E303-4E71-A5C5-939DEB7FCDDE}" presName="Name0" presStyleCnt="0">
        <dgm:presLayoutVars>
          <dgm:dir/>
          <dgm:animLvl val="lvl"/>
          <dgm:resizeHandles val="exact"/>
        </dgm:presLayoutVars>
      </dgm:prSet>
      <dgm:spPr/>
      <dgm:t>
        <a:bodyPr/>
        <a:lstStyle/>
        <a:p>
          <a:endParaRPr lang="ru-RU"/>
        </a:p>
      </dgm:t>
    </dgm:pt>
    <dgm:pt modelId="{C7886CBF-ECBA-427E-BABD-BA2140D7A270}" type="pres">
      <dgm:prSet presAssocID="{3EE64468-7DCF-4CC1-B424-5CF25D708818}" presName="composite" presStyleCnt="0"/>
      <dgm:spPr/>
    </dgm:pt>
    <dgm:pt modelId="{36B897BF-0557-4207-81A1-AB56F1C9F8FE}" type="pres">
      <dgm:prSet presAssocID="{3EE64468-7DCF-4CC1-B424-5CF25D708818}" presName="parTx" presStyleLbl="alignNode1" presStyleIdx="0" presStyleCnt="1">
        <dgm:presLayoutVars>
          <dgm:chMax val="0"/>
          <dgm:chPref val="0"/>
          <dgm:bulletEnabled val="1"/>
        </dgm:presLayoutVars>
      </dgm:prSet>
      <dgm:spPr/>
      <dgm:t>
        <a:bodyPr/>
        <a:lstStyle/>
        <a:p>
          <a:endParaRPr lang="ru-RU"/>
        </a:p>
      </dgm:t>
    </dgm:pt>
    <dgm:pt modelId="{48106871-B4A9-4CAC-A15C-78D6783D7152}" type="pres">
      <dgm:prSet presAssocID="{3EE64468-7DCF-4CC1-B424-5CF25D708818}" presName="desTx" presStyleLbl="alignAccFollowNode1" presStyleIdx="0" presStyleCnt="1">
        <dgm:presLayoutVars>
          <dgm:bulletEnabled val="1"/>
        </dgm:presLayoutVars>
      </dgm:prSet>
      <dgm:spPr/>
      <dgm:t>
        <a:bodyPr/>
        <a:lstStyle/>
        <a:p>
          <a:endParaRPr lang="ru-RU"/>
        </a:p>
      </dgm:t>
    </dgm:pt>
  </dgm:ptLst>
  <dgm:cxnLst>
    <dgm:cxn modelId="{8BD746D7-0ADF-4264-AFDB-50578C696958}" type="presOf" srcId="{7F0A3D6C-8A38-4973-996E-565E77DAEA73}" destId="{48106871-B4A9-4CAC-A15C-78D6783D7152}" srcOrd="0" destOrd="12" presId="urn:microsoft.com/office/officeart/2005/8/layout/hList1"/>
    <dgm:cxn modelId="{F6645872-B165-4E0D-A33C-282C049CAE50}" type="presOf" srcId="{DE8B919F-FBC9-4588-A846-E48F373CCEDD}" destId="{48106871-B4A9-4CAC-A15C-78D6783D7152}" srcOrd="0" destOrd="2" presId="urn:microsoft.com/office/officeart/2005/8/layout/hList1"/>
    <dgm:cxn modelId="{4D489048-C4C5-49AE-AD8B-DD90BA538B18}" srcId="{3EE64468-7DCF-4CC1-B424-5CF25D708818}" destId="{EF8C26E5-5D53-4EE6-8C61-15D2F313EF16}" srcOrd="7" destOrd="0" parTransId="{A074B196-D2FC-4ADD-893B-804E2DEFAACA}" sibTransId="{0177D101-134B-4C04-8E1E-9D6912E55D47}"/>
    <dgm:cxn modelId="{24A45561-6866-439E-A73A-EE1BF63B601A}" type="presOf" srcId="{A999BDBF-6280-4DCE-BD32-01F34C974C82}" destId="{48106871-B4A9-4CAC-A15C-78D6783D7152}" srcOrd="0" destOrd="10" presId="urn:microsoft.com/office/officeart/2005/8/layout/hList1"/>
    <dgm:cxn modelId="{7844DAA2-6423-4470-BF8A-D5840B0E0BAA}" srcId="{3EE64468-7DCF-4CC1-B424-5CF25D708818}" destId="{DE8B919F-FBC9-4588-A846-E48F373CCEDD}" srcOrd="2" destOrd="0" parTransId="{D2B9267A-2959-4CB7-9ABD-495AF5D36E31}" sibTransId="{B9C53942-13E0-4437-9402-CFDE54312355}"/>
    <dgm:cxn modelId="{03981383-1273-46F5-9E28-2A427AFCDDB6}" srcId="{3EE64468-7DCF-4CC1-B424-5CF25D708818}" destId="{FC28761D-1C8F-4067-82E8-2947A6FEAD93}" srcOrd="9" destOrd="0" parTransId="{4A1D96FA-6061-4AB4-83E7-6D8C285B64D7}" sibTransId="{64FD985E-1FF2-4F64-AC5F-8E5A20094372}"/>
    <dgm:cxn modelId="{172F5970-3B1D-442F-AAD9-1DABA25AA2BC}" srcId="{3EE64468-7DCF-4CC1-B424-5CF25D708818}" destId="{D10F4E31-E1E5-41E3-9096-E7EBF2B43FF3}" srcOrd="13" destOrd="0" parTransId="{D3D23C3A-7CF6-49E7-BC1E-23B045910360}" sibTransId="{D6BDED56-D32F-4E79-9B53-1F96501E05C3}"/>
    <dgm:cxn modelId="{02FC2106-1F81-408E-823F-503B597C774A}" srcId="{3EE64468-7DCF-4CC1-B424-5CF25D708818}" destId="{7EB2D3D7-CE37-4DA2-862F-E6DE173FBB0F}" srcOrd="6" destOrd="0" parTransId="{FC23FACB-24E3-4784-93AB-35AF78DAECFB}" sibTransId="{F82784F5-B1CE-4C5C-8267-A4ADB255D30D}"/>
    <dgm:cxn modelId="{980E3E05-D1C3-4BE5-824E-118048D7FBC0}" type="presOf" srcId="{C86FF966-D6C6-4532-AD20-0202AEFDC340}" destId="{48106871-B4A9-4CAC-A15C-78D6783D7152}" srcOrd="0" destOrd="5" presId="urn:microsoft.com/office/officeart/2005/8/layout/hList1"/>
    <dgm:cxn modelId="{1DEFB11C-6572-4C1C-85EB-F92A6B508F2E}" type="presOf" srcId="{6641BFE5-614F-4E34-B885-7C8B5EB249F7}" destId="{48106871-B4A9-4CAC-A15C-78D6783D7152}" srcOrd="0" destOrd="0" presId="urn:microsoft.com/office/officeart/2005/8/layout/hList1"/>
    <dgm:cxn modelId="{E15ED52C-0102-424D-8812-6570AE306F1F}" srcId="{3EE64468-7DCF-4CC1-B424-5CF25D708818}" destId="{CF16C7CD-E05C-48E7-9455-5A61294ABFDE}" srcOrd="11" destOrd="0" parTransId="{121E5558-62B2-418C-A058-B2E11F5DC666}" sibTransId="{E9A349C9-2425-494C-8436-A8B9E0AB4491}"/>
    <dgm:cxn modelId="{79DF868C-92B3-4E62-82D4-3A0C7B478D1C}" type="presOf" srcId="{CF16C7CD-E05C-48E7-9455-5A61294ABFDE}" destId="{48106871-B4A9-4CAC-A15C-78D6783D7152}" srcOrd="0" destOrd="11" presId="urn:microsoft.com/office/officeart/2005/8/layout/hList1"/>
    <dgm:cxn modelId="{51F5C3C6-0FB3-4C1A-ACA0-755C81D68EEB}" srcId="{3EE64468-7DCF-4CC1-B424-5CF25D708818}" destId="{AFA3BAC4-7D4D-444D-A4C4-4FE5EEF8F1B4}" srcOrd="14" destOrd="0" parTransId="{563D75A0-F109-40AD-B9C7-2B71990D8A13}" sibTransId="{65CD7E78-B591-4000-82EC-4266E990A0B2}"/>
    <dgm:cxn modelId="{017B928C-B16C-42B9-9D79-0DED1790EEB2}" type="presOf" srcId="{EF8C26E5-5D53-4EE6-8C61-15D2F313EF16}" destId="{48106871-B4A9-4CAC-A15C-78D6783D7152}" srcOrd="0" destOrd="7" presId="urn:microsoft.com/office/officeart/2005/8/layout/hList1"/>
    <dgm:cxn modelId="{0DAFB081-F398-47F6-8057-85792E618EF0}" type="presOf" srcId="{48C5A8D0-89E0-4552-9C89-B6DAA2C4044F}" destId="{48106871-B4A9-4CAC-A15C-78D6783D7152}" srcOrd="0" destOrd="16" presId="urn:microsoft.com/office/officeart/2005/8/layout/hList1"/>
    <dgm:cxn modelId="{65E872DB-0E5F-45E8-92B6-706A4B3DCAA4}" srcId="{3EE64468-7DCF-4CC1-B424-5CF25D708818}" destId="{3A991527-C737-4543-8027-B399EC572E23}" srcOrd="18" destOrd="0" parTransId="{B1AC9128-EE5C-4443-B1FC-8B66F7610C36}" sibTransId="{D4E6B700-9D60-49C9-8EB5-58BC007C775D}"/>
    <dgm:cxn modelId="{CE8BB4E9-A35C-4707-9502-DA0D956AA0CD}" type="presOf" srcId="{0BDCD9BF-46E9-494E-8D53-FDADF96A1654}" destId="{48106871-B4A9-4CAC-A15C-78D6783D7152}" srcOrd="0" destOrd="8" presId="urn:microsoft.com/office/officeart/2005/8/layout/hList1"/>
    <dgm:cxn modelId="{08CEECEB-21DF-4D8B-8014-AF69F2A0A358}" srcId="{3EE64468-7DCF-4CC1-B424-5CF25D708818}" destId="{C86FF966-D6C6-4532-AD20-0202AEFDC340}" srcOrd="5" destOrd="0" parTransId="{1A6DDF93-A0A3-4310-B815-507676D943A4}" sibTransId="{DB26C413-DF6E-49B2-8B90-7F73F0BB1472}"/>
    <dgm:cxn modelId="{856F0A07-F0F1-4314-8581-5679D0620C0D}" srcId="{3EE64468-7DCF-4CC1-B424-5CF25D708818}" destId="{042EEE44-6366-45C1-882D-68B0AA8E51D9}" srcOrd="4" destOrd="0" parTransId="{96C03954-5CD6-4494-A144-2C0A2EE81552}" sibTransId="{7AA3E858-32E0-41FE-ABBC-FEA555251F11}"/>
    <dgm:cxn modelId="{BA5C1D50-8F1E-4E1A-B89F-48EA2162DADF}" type="presOf" srcId="{BB3E8BD9-E303-4E71-A5C5-939DEB7FCDDE}" destId="{BF81E209-EBC9-461C-B676-22F387F156E3}" srcOrd="0" destOrd="0" presId="urn:microsoft.com/office/officeart/2005/8/layout/hList1"/>
    <dgm:cxn modelId="{1800DACE-3ECC-4462-A683-6BF75609D2C0}" srcId="{3EE64468-7DCF-4CC1-B424-5CF25D708818}" destId="{6641BFE5-614F-4E34-B885-7C8B5EB249F7}" srcOrd="0" destOrd="0" parTransId="{310AF0E6-D054-4878-AA50-660ADAC5B4C8}" sibTransId="{4FA5E9C8-E512-4F87-B08C-6053D30EBE06}"/>
    <dgm:cxn modelId="{CF29A653-1143-4C41-B69C-FAB8F65D7472}" srcId="{3EE64468-7DCF-4CC1-B424-5CF25D708818}" destId="{28E88F63-44E3-4EEC-8068-A38C1944B6F3}" srcOrd="1" destOrd="0" parTransId="{7EEA1E2F-2442-448A-9183-34B733C19499}" sibTransId="{87F10C26-C64A-44AD-89EA-45999D1FAC1E}"/>
    <dgm:cxn modelId="{97957C83-7488-4623-B579-71A5200848FC}" type="presOf" srcId="{8A1A04DA-D7F9-4C21-A00A-2D7157FAE936}" destId="{48106871-B4A9-4CAC-A15C-78D6783D7152}" srcOrd="0" destOrd="17" presId="urn:microsoft.com/office/officeart/2005/8/layout/hList1"/>
    <dgm:cxn modelId="{E985F0E9-0C70-4A8E-9F8D-A10D8BDFE7D0}" srcId="{3EE64468-7DCF-4CC1-B424-5CF25D708818}" destId="{48C5A8D0-89E0-4552-9C89-B6DAA2C4044F}" srcOrd="16" destOrd="0" parTransId="{C5B27E72-9BCA-4CED-A6DF-57921A9F6643}" sibTransId="{26EE6263-9A79-40CE-A5F1-FCA4B5149BE0}"/>
    <dgm:cxn modelId="{078D428B-2B34-4E80-8555-30121D562C9F}" srcId="{3EE64468-7DCF-4CC1-B424-5CF25D708818}" destId="{A999BDBF-6280-4DCE-BD32-01F34C974C82}" srcOrd="10" destOrd="0" parTransId="{14FF2C36-FA8E-4C5B-8744-12776D3D514A}" sibTransId="{2C45B062-2F3E-4ADD-A669-6642B9536309}"/>
    <dgm:cxn modelId="{BA209C84-A37E-4B0B-814C-B31C74E077E2}" type="presOf" srcId="{AFA3BAC4-7D4D-444D-A4C4-4FE5EEF8F1B4}" destId="{48106871-B4A9-4CAC-A15C-78D6783D7152}" srcOrd="0" destOrd="14" presId="urn:microsoft.com/office/officeart/2005/8/layout/hList1"/>
    <dgm:cxn modelId="{FAAB2D42-70C0-46C0-861C-908E835D1FC5}" type="presOf" srcId="{7EB2D3D7-CE37-4DA2-862F-E6DE173FBB0F}" destId="{48106871-B4A9-4CAC-A15C-78D6783D7152}" srcOrd="0" destOrd="6" presId="urn:microsoft.com/office/officeart/2005/8/layout/hList1"/>
    <dgm:cxn modelId="{658CD5E4-AA45-4F48-90D6-12D83E1CF18D}" srcId="{3EE64468-7DCF-4CC1-B424-5CF25D708818}" destId="{EC7D8180-DDAA-44AF-8FF7-07E8505DDE99}" srcOrd="3" destOrd="0" parTransId="{31559D74-FD9A-4462-8F2D-D205007D769F}" sibTransId="{88FD7B58-5963-4FF2-A706-9EC7A4D5C09E}"/>
    <dgm:cxn modelId="{FB970700-7435-487E-B49A-1D5D451745DF}" srcId="{BB3E8BD9-E303-4E71-A5C5-939DEB7FCDDE}" destId="{3EE64468-7DCF-4CC1-B424-5CF25D708818}" srcOrd="0" destOrd="0" parTransId="{464757B6-C42E-4E59-AACF-D37E495C9D1D}" sibTransId="{F6E041E0-C3EA-4537-B8B9-B7B6D213DF5F}"/>
    <dgm:cxn modelId="{978C20D9-5C26-437F-9855-DC727F8D87DC}" type="presOf" srcId="{3EE64468-7DCF-4CC1-B424-5CF25D708818}" destId="{36B897BF-0557-4207-81A1-AB56F1C9F8FE}" srcOrd="0" destOrd="0" presId="urn:microsoft.com/office/officeart/2005/8/layout/hList1"/>
    <dgm:cxn modelId="{B6AE1928-C24A-4147-8036-8F2AEFAEDACD}" srcId="{3EE64468-7DCF-4CC1-B424-5CF25D708818}" destId="{8A1A04DA-D7F9-4C21-A00A-2D7157FAE936}" srcOrd="17" destOrd="0" parTransId="{8CF2D806-66D6-425B-822B-A37A72FB6E4F}" sibTransId="{24D05BAC-856E-4500-BC42-E38139631419}"/>
    <dgm:cxn modelId="{C40B7632-B23E-4AB1-86FF-BBBBB1C32834}" srcId="{3EE64468-7DCF-4CC1-B424-5CF25D708818}" destId="{0BDCD9BF-46E9-494E-8D53-FDADF96A1654}" srcOrd="8" destOrd="0" parTransId="{94E37E7D-55E3-4EB8-AA5A-8EB119013202}" sibTransId="{D8E77DC7-12A1-4D3D-8980-CF29C10D2CF1}"/>
    <dgm:cxn modelId="{A50D6B2B-A23A-44BB-97F6-3012676C52A0}" srcId="{3EE64468-7DCF-4CC1-B424-5CF25D708818}" destId="{7F0A3D6C-8A38-4973-996E-565E77DAEA73}" srcOrd="12" destOrd="0" parTransId="{2B54D117-153E-420F-9296-2289A7EFD169}" sibTransId="{61344204-73E1-4F10-A6E7-08DCB3E1B56D}"/>
    <dgm:cxn modelId="{964F5ED3-C779-4C88-8E9A-040FCC37B0B6}" type="presOf" srcId="{3A991527-C737-4543-8027-B399EC572E23}" destId="{48106871-B4A9-4CAC-A15C-78D6783D7152}" srcOrd="0" destOrd="18" presId="urn:microsoft.com/office/officeart/2005/8/layout/hList1"/>
    <dgm:cxn modelId="{888D50EC-EBCE-4CBD-9503-CE64B757C832}" type="presOf" srcId="{EC7D8180-DDAA-44AF-8FF7-07E8505DDE99}" destId="{48106871-B4A9-4CAC-A15C-78D6783D7152}" srcOrd="0" destOrd="3" presId="urn:microsoft.com/office/officeart/2005/8/layout/hList1"/>
    <dgm:cxn modelId="{EDF5F06D-390C-4C34-976E-A318509784CB}" type="presOf" srcId="{042EEE44-6366-45C1-882D-68B0AA8E51D9}" destId="{48106871-B4A9-4CAC-A15C-78D6783D7152}" srcOrd="0" destOrd="4" presId="urn:microsoft.com/office/officeart/2005/8/layout/hList1"/>
    <dgm:cxn modelId="{71D5E91E-BE23-40C1-B4E5-79B6F861EB94}" type="presOf" srcId="{28E88F63-44E3-4EEC-8068-A38C1944B6F3}" destId="{48106871-B4A9-4CAC-A15C-78D6783D7152}" srcOrd="0" destOrd="1" presId="urn:microsoft.com/office/officeart/2005/8/layout/hList1"/>
    <dgm:cxn modelId="{DE5D90A9-6F91-49E1-86A0-61D8566B13E9}" srcId="{3EE64468-7DCF-4CC1-B424-5CF25D708818}" destId="{073869B7-24D5-4158-AA11-8D3D99421AD8}" srcOrd="15" destOrd="0" parTransId="{148DDB7C-C31B-450A-8E56-DE49447DB7B4}" sibTransId="{568B6887-5537-40DF-87B1-A90905F96E39}"/>
    <dgm:cxn modelId="{71F63F04-C5DE-41A8-9153-74129A956603}" type="presOf" srcId="{D10F4E31-E1E5-41E3-9096-E7EBF2B43FF3}" destId="{48106871-B4A9-4CAC-A15C-78D6783D7152}" srcOrd="0" destOrd="13" presId="urn:microsoft.com/office/officeart/2005/8/layout/hList1"/>
    <dgm:cxn modelId="{60CBD809-7BF2-4465-9920-223FC19678B2}" type="presOf" srcId="{073869B7-24D5-4158-AA11-8D3D99421AD8}" destId="{48106871-B4A9-4CAC-A15C-78D6783D7152}" srcOrd="0" destOrd="15" presId="urn:microsoft.com/office/officeart/2005/8/layout/hList1"/>
    <dgm:cxn modelId="{3BC9F9AF-6DCD-440C-B64C-8608BFE60706}" type="presOf" srcId="{FC28761D-1C8F-4067-82E8-2947A6FEAD93}" destId="{48106871-B4A9-4CAC-A15C-78D6783D7152}" srcOrd="0" destOrd="9" presId="urn:microsoft.com/office/officeart/2005/8/layout/hList1"/>
    <dgm:cxn modelId="{FD0A78FF-ED54-4A59-B29A-AF0ECA91AADC}" type="presParOf" srcId="{BF81E209-EBC9-461C-B676-22F387F156E3}" destId="{C7886CBF-ECBA-427E-BABD-BA2140D7A270}" srcOrd="0" destOrd="0" presId="urn:microsoft.com/office/officeart/2005/8/layout/hList1"/>
    <dgm:cxn modelId="{D2419DA4-87A7-47D3-BD8C-50917A01854C}" type="presParOf" srcId="{C7886CBF-ECBA-427E-BABD-BA2140D7A270}" destId="{36B897BF-0557-4207-81A1-AB56F1C9F8FE}" srcOrd="0" destOrd="0" presId="urn:microsoft.com/office/officeart/2005/8/layout/hList1"/>
    <dgm:cxn modelId="{08FDBB1F-9F3B-4D02-AA22-9ED8638E863D}" type="presParOf" srcId="{C7886CBF-ECBA-427E-BABD-BA2140D7A270}" destId="{48106871-B4A9-4CAC-A15C-78D6783D715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1644457-1D3C-474E-B3D2-FF9993FC0D28}"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4EDF3EF5-6A44-4933-8F6C-4B3ECED07B16}">
      <dgm:prSet phldrT="[Текст]"/>
      <dgm:spPr/>
      <dgm:t>
        <a:bodyPr/>
        <a:lstStyle/>
        <a:p>
          <a:r>
            <a:rPr lang="ru-RU" b="1" dirty="0" smtClean="0">
              <a:latin typeface="Times New Roman" pitchFamily="18" charset="0"/>
              <a:cs typeface="Times New Roman" pitchFamily="18" charset="0"/>
            </a:rPr>
            <a:t>Основания приобретения имущества</a:t>
          </a:r>
          <a:endParaRPr lang="ru-RU" dirty="0"/>
        </a:p>
      </dgm:t>
    </dgm:pt>
    <dgm:pt modelId="{823A08F9-C310-47EA-9EB4-342948C9E561}" type="parTrans" cxnId="{FC081995-22A4-4DCB-8FC9-F3635F694E9B}">
      <dgm:prSet/>
      <dgm:spPr/>
      <dgm:t>
        <a:bodyPr/>
        <a:lstStyle/>
        <a:p>
          <a:endParaRPr lang="ru-RU"/>
        </a:p>
      </dgm:t>
    </dgm:pt>
    <dgm:pt modelId="{A094FF71-1ABD-4182-BF5D-EC2EE1A0C106}" type="sibTrans" cxnId="{FC081995-22A4-4DCB-8FC9-F3635F694E9B}">
      <dgm:prSet/>
      <dgm:spPr/>
      <dgm:t>
        <a:bodyPr/>
        <a:lstStyle/>
        <a:p>
          <a:endParaRPr lang="ru-RU"/>
        </a:p>
      </dgm:t>
    </dgm:pt>
    <dgm:pt modelId="{135DEFB8-DF8F-48C9-8DF9-8CEC7C4845F7}">
      <dgm:prSet phldrT="[Текст]"/>
      <dgm:spPr/>
      <dgm:t>
        <a:bodyPr/>
        <a:lstStyle/>
        <a:p>
          <a:pPr algn="just"/>
          <a:r>
            <a:rPr lang="ru-RU" dirty="0" smtClean="0">
              <a:latin typeface="Times New Roman" pitchFamily="18" charset="0"/>
              <a:cs typeface="Times New Roman" pitchFamily="18" charset="0"/>
            </a:rPr>
            <a:t>указываются реквизиты свидетельства о государственной регистрации права собственности на недвижимое имущество и/или регистрационный номер записи в Едином государственном реестре прав на недвижимое имущество и сделок с ним (ЕГРП). Также указываются наименование и реквизиты документа, являющегося основанием для приобретения права собственности на недвижимое имущество (договор купли-продажи, договор мены, решение суда и др.). В  случае приобретения другого имущества (например, транспортного средства, ценных бумаг) - наименование и реквизиты документа, являющегося законным основанием для возникновения права собственности. Копия документа прилагается к справке.</a:t>
          </a:r>
          <a:endParaRPr lang="ru-RU" dirty="0"/>
        </a:p>
      </dgm:t>
    </dgm:pt>
    <dgm:pt modelId="{2E4B279E-7D5E-41DB-BDB0-E1D04FACE958}" type="parTrans" cxnId="{E38026ED-D1C2-44ED-B131-EF06AA026A9B}">
      <dgm:prSet/>
      <dgm:spPr/>
      <dgm:t>
        <a:bodyPr/>
        <a:lstStyle/>
        <a:p>
          <a:endParaRPr lang="ru-RU"/>
        </a:p>
      </dgm:t>
    </dgm:pt>
    <dgm:pt modelId="{EBA024F4-2202-45B9-BA8D-46DD112138BA}" type="sibTrans" cxnId="{E38026ED-D1C2-44ED-B131-EF06AA026A9B}">
      <dgm:prSet/>
      <dgm:spPr/>
      <dgm:t>
        <a:bodyPr/>
        <a:lstStyle/>
        <a:p>
          <a:endParaRPr lang="ru-RU"/>
        </a:p>
      </dgm:t>
    </dgm:pt>
    <dgm:pt modelId="{A8B4E975-093F-4E7D-A0E1-942DCC696D9A}" type="pres">
      <dgm:prSet presAssocID="{B1644457-1D3C-474E-B3D2-FF9993FC0D28}" presName="Name0" presStyleCnt="0">
        <dgm:presLayoutVars>
          <dgm:dir/>
          <dgm:animLvl val="lvl"/>
          <dgm:resizeHandles val="exact"/>
        </dgm:presLayoutVars>
      </dgm:prSet>
      <dgm:spPr/>
      <dgm:t>
        <a:bodyPr/>
        <a:lstStyle/>
        <a:p>
          <a:endParaRPr lang="ru-RU"/>
        </a:p>
      </dgm:t>
    </dgm:pt>
    <dgm:pt modelId="{3B8D2622-79D1-4C3A-BE91-5FF9BA2AE6BD}" type="pres">
      <dgm:prSet presAssocID="{4EDF3EF5-6A44-4933-8F6C-4B3ECED07B16}" presName="composite" presStyleCnt="0"/>
      <dgm:spPr/>
    </dgm:pt>
    <dgm:pt modelId="{DD6F2D38-A8B9-4140-BDC1-03D54551298C}" type="pres">
      <dgm:prSet presAssocID="{4EDF3EF5-6A44-4933-8F6C-4B3ECED07B16}" presName="parTx" presStyleLbl="alignNode1" presStyleIdx="0" presStyleCnt="1">
        <dgm:presLayoutVars>
          <dgm:chMax val="0"/>
          <dgm:chPref val="0"/>
          <dgm:bulletEnabled val="1"/>
        </dgm:presLayoutVars>
      </dgm:prSet>
      <dgm:spPr/>
      <dgm:t>
        <a:bodyPr/>
        <a:lstStyle/>
        <a:p>
          <a:endParaRPr lang="ru-RU"/>
        </a:p>
      </dgm:t>
    </dgm:pt>
    <dgm:pt modelId="{F1147F3E-FBED-40A4-9F03-BF29829D5F3A}" type="pres">
      <dgm:prSet presAssocID="{4EDF3EF5-6A44-4933-8F6C-4B3ECED07B16}" presName="desTx" presStyleLbl="alignAccFollowNode1" presStyleIdx="0" presStyleCnt="1">
        <dgm:presLayoutVars>
          <dgm:bulletEnabled val="1"/>
        </dgm:presLayoutVars>
      </dgm:prSet>
      <dgm:spPr/>
      <dgm:t>
        <a:bodyPr/>
        <a:lstStyle/>
        <a:p>
          <a:endParaRPr lang="ru-RU"/>
        </a:p>
      </dgm:t>
    </dgm:pt>
  </dgm:ptLst>
  <dgm:cxnLst>
    <dgm:cxn modelId="{E624BC65-5A73-4825-B0A5-F26AFBF3F29C}" type="presOf" srcId="{B1644457-1D3C-474E-B3D2-FF9993FC0D28}" destId="{A8B4E975-093F-4E7D-A0E1-942DCC696D9A}" srcOrd="0" destOrd="0" presId="urn:microsoft.com/office/officeart/2005/8/layout/hList1"/>
    <dgm:cxn modelId="{F72E421D-EF8D-4FAD-9064-494E009014BB}" type="presOf" srcId="{135DEFB8-DF8F-48C9-8DF9-8CEC7C4845F7}" destId="{F1147F3E-FBED-40A4-9F03-BF29829D5F3A}" srcOrd="0" destOrd="0" presId="urn:microsoft.com/office/officeart/2005/8/layout/hList1"/>
    <dgm:cxn modelId="{C4CC0BF3-91C2-45A8-8E90-A8CC83264E4C}" type="presOf" srcId="{4EDF3EF5-6A44-4933-8F6C-4B3ECED07B16}" destId="{DD6F2D38-A8B9-4140-BDC1-03D54551298C}" srcOrd="0" destOrd="0" presId="urn:microsoft.com/office/officeart/2005/8/layout/hList1"/>
    <dgm:cxn modelId="{E38026ED-D1C2-44ED-B131-EF06AA026A9B}" srcId="{4EDF3EF5-6A44-4933-8F6C-4B3ECED07B16}" destId="{135DEFB8-DF8F-48C9-8DF9-8CEC7C4845F7}" srcOrd="0" destOrd="0" parTransId="{2E4B279E-7D5E-41DB-BDB0-E1D04FACE958}" sibTransId="{EBA024F4-2202-45B9-BA8D-46DD112138BA}"/>
    <dgm:cxn modelId="{FC081995-22A4-4DCB-8FC9-F3635F694E9B}" srcId="{B1644457-1D3C-474E-B3D2-FF9993FC0D28}" destId="{4EDF3EF5-6A44-4933-8F6C-4B3ECED07B16}" srcOrd="0" destOrd="0" parTransId="{823A08F9-C310-47EA-9EB4-342948C9E561}" sibTransId="{A094FF71-1ABD-4182-BF5D-EC2EE1A0C106}"/>
    <dgm:cxn modelId="{F9092006-0635-4C2C-8B4B-1B0931D941A3}" type="presParOf" srcId="{A8B4E975-093F-4E7D-A0E1-942DCC696D9A}" destId="{3B8D2622-79D1-4C3A-BE91-5FF9BA2AE6BD}" srcOrd="0" destOrd="0" presId="urn:microsoft.com/office/officeart/2005/8/layout/hList1"/>
    <dgm:cxn modelId="{AA5F3FF6-40FD-42F9-BF50-2143B311BD62}" type="presParOf" srcId="{3B8D2622-79D1-4C3A-BE91-5FF9BA2AE6BD}" destId="{DD6F2D38-A8B9-4140-BDC1-03D54551298C}" srcOrd="0" destOrd="0" presId="urn:microsoft.com/office/officeart/2005/8/layout/hList1"/>
    <dgm:cxn modelId="{D55BD5A8-8666-47E5-ACF2-03F6237363AA}" type="presParOf" srcId="{3B8D2622-79D1-4C3A-BE91-5FF9BA2AE6BD}" destId="{F1147F3E-FBED-40A4-9F03-BF29829D5F3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6ABF574-2CB5-48EF-B388-EF6141726C04}"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AB66C86C-3B6C-40E7-86C5-159C24B31C5D}">
      <dgm:prSet phldrT="[Текст]" custT="1"/>
      <dgm:spPr/>
      <dgm:t>
        <a:bodyPr/>
        <a:lstStyle/>
        <a:p>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приобретение недвижимого имущества посредством участия в долевом строительстве</a:t>
          </a:r>
          <a:endParaRPr lang="ru-RU" sz="2000" dirty="0"/>
        </a:p>
      </dgm:t>
    </dgm:pt>
    <dgm:pt modelId="{0A3EEEB3-AF33-4933-ACC1-A3E7FE2FA721}" type="parTrans" cxnId="{C1DB4CD8-15BD-4B58-83B2-AA72E576A3F7}">
      <dgm:prSet/>
      <dgm:spPr/>
      <dgm:t>
        <a:bodyPr/>
        <a:lstStyle/>
        <a:p>
          <a:endParaRPr lang="ru-RU"/>
        </a:p>
      </dgm:t>
    </dgm:pt>
    <dgm:pt modelId="{2EB7ABA0-3FAC-44E5-8363-5C11537B8389}" type="sibTrans" cxnId="{C1DB4CD8-15BD-4B58-83B2-AA72E576A3F7}">
      <dgm:prSet/>
      <dgm:spPr/>
      <dgm:t>
        <a:bodyPr/>
        <a:lstStyle/>
        <a:p>
          <a:endParaRPr lang="ru-RU"/>
        </a:p>
      </dgm:t>
    </dgm:pt>
    <dgm:pt modelId="{E53AC54D-B676-4E8B-9076-90D44497A84B}">
      <dgm:prSet phldrT="[Текст]"/>
      <dgm:spPr/>
      <dgm:t>
        <a:bodyPr/>
        <a:lstStyle/>
        <a:p>
          <a:pPr algn="just" rtl="0"/>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Сведения об объекте долевого строительства, в отношении которого заключен договор участия в долевом строительстве, отражаются в сведениях о расходах в случае, если уплаченная в отчетный период по указанному договору сумма превышает общий доход служащего (работника) и его супруги (супруга) за три последних года, предшествующих совершению сделки. </a:t>
          </a:r>
          <a:endParaRPr lang="ru-RU" dirty="0"/>
        </a:p>
      </dgm:t>
    </dgm:pt>
    <dgm:pt modelId="{7DBEE5F9-9CFA-42BA-8FE8-065CBE003659}" type="parTrans" cxnId="{758E88D8-F35A-4D54-9F1C-89EFFFA7921C}">
      <dgm:prSet/>
      <dgm:spPr/>
      <dgm:t>
        <a:bodyPr/>
        <a:lstStyle/>
        <a:p>
          <a:endParaRPr lang="ru-RU"/>
        </a:p>
      </dgm:t>
    </dgm:pt>
    <dgm:pt modelId="{1527A110-DABA-456A-80B2-1016BCA82927}" type="sibTrans" cxnId="{758E88D8-F35A-4D54-9F1C-89EFFFA7921C}">
      <dgm:prSet/>
      <dgm:spPr/>
      <dgm:t>
        <a:bodyPr/>
        <a:lstStyle/>
        <a:p>
          <a:endParaRPr lang="ru-RU"/>
        </a:p>
      </dgm:t>
    </dgm:pt>
    <dgm:pt modelId="{1329EB66-0694-4915-8164-01C8DD4EEFB5}">
      <dgm:prSet/>
      <dgm:spPr/>
      <dgm:t>
        <a:bodyPr/>
        <a:lstStyle/>
        <a:p>
          <a:pPr algn="just" rtl="0"/>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заключении в отчетном периоде нескольких договоров участия в долевом строительстве учитывается общая сумма, уплаченная по всем договорам.</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dgm:t>
    </dgm:pt>
    <dgm:pt modelId="{2CBA5DF6-0ECC-42EF-B9C3-19D4F2278C02}" type="parTrans" cxnId="{1F452A92-C8BD-4BD5-AB16-43D7D63C41E9}">
      <dgm:prSet/>
      <dgm:spPr/>
      <dgm:t>
        <a:bodyPr/>
        <a:lstStyle/>
        <a:p>
          <a:endParaRPr lang="ru-RU"/>
        </a:p>
      </dgm:t>
    </dgm:pt>
    <dgm:pt modelId="{861C587D-0D4F-4B44-BB8F-E978FB56DEE4}" type="sibTrans" cxnId="{1F452A92-C8BD-4BD5-AB16-43D7D63C41E9}">
      <dgm:prSet/>
      <dgm:spPr/>
      <dgm:t>
        <a:bodyPr/>
        <a:lstStyle/>
        <a:p>
          <a:endParaRPr lang="ru-RU"/>
        </a:p>
      </dgm:t>
    </dgm:pt>
    <dgm:pt modelId="{D371C3BA-F0B8-4306-805C-2719F992C08B}">
      <dgm:prSet/>
      <dgm:spPr/>
      <dgm:t>
        <a:bodyPr/>
        <a:lstStyle/>
        <a:p>
          <a:pPr algn="just" rtl="0"/>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случае, если уплаченная по договору (договорам) сумма не превышает общий доход служащего (работника) и его супруги (супруга) за три последних года, предшествующих совершению сделки (сделок), информация об имеющихся на отчетную дату финансовых обязательствах  по договору (договорам) долевого строительства подлежит отражению в подразделе 6.2 справки «Срочные обязательства финансового характера». При этом не имеет значения, оформлялся ли кредитный договор с банком или иной кредитной организацией для оплаты по указанному договору.</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dgm:t>
    </dgm:pt>
    <dgm:pt modelId="{3F51685D-DBDD-4B6B-8912-8D8C46E2037E}" type="parTrans" cxnId="{FCE425C2-D8D2-4552-8225-A85ED4FF25CE}">
      <dgm:prSet/>
      <dgm:spPr/>
      <dgm:t>
        <a:bodyPr/>
        <a:lstStyle/>
        <a:p>
          <a:endParaRPr lang="ru-RU"/>
        </a:p>
      </dgm:t>
    </dgm:pt>
    <dgm:pt modelId="{4B51F7D3-A1CE-4282-9015-F066942968D1}" type="sibTrans" cxnId="{FCE425C2-D8D2-4552-8225-A85ED4FF25CE}">
      <dgm:prSet/>
      <dgm:spPr/>
      <dgm:t>
        <a:bodyPr/>
        <a:lstStyle/>
        <a:p>
          <a:endParaRPr lang="ru-RU"/>
        </a:p>
      </dgm:t>
    </dgm:pt>
    <dgm:pt modelId="{A26BB664-D6DC-4FFE-AEDD-D0B71089BF67}">
      <dgm:prSet/>
      <dgm:spPr/>
      <dgm:t>
        <a:bodyPr/>
        <a:lstStyle/>
        <a:p>
          <a:pPr algn="just" rtl="0"/>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 практике распространены случаи, когда период с даты выплаты в полном объеме денежных средств в соответствии с договором долевого участия до подписания сторонами передаточного акта или иного документа о передаче объекта долевого строительства и его государственной регистрации может составлять более года. В этой связи сведения об имеющихся на отчетную дату обязательствах имущественного характера застройщика к участнику долевого строительства, которым в соответствии с договором долевого участия выполнены обязательства по уплате полной стоимости подлежащего передаче объекта, подлежат отражению в подразделе 6.2 справки. После осуществления лицом - участником долевого строительства государственной регистрации права собственности на недвижимое имущество, приобретенное на основании договора долевого участия, сведения об этом имуществе подлежат указанию в подразделе 3.1 справки;</a:t>
          </a:r>
        </a:p>
      </dgm:t>
    </dgm:pt>
    <dgm:pt modelId="{D6D7B8C7-0908-4779-BC79-3D9820986122}" type="parTrans" cxnId="{DE35908C-E52F-4FD7-BF49-7AF954626B87}">
      <dgm:prSet/>
      <dgm:spPr/>
      <dgm:t>
        <a:bodyPr/>
        <a:lstStyle/>
        <a:p>
          <a:endParaRPr lang="ru-RU"/>
        </a:p>
      </dgm:t>
    </dgm:pt>
    <dgm:pt modelId="{6D4AE4C7-2F6D-4A52-83D2-5EA9373179CE}" type="sibTrans" cxnId="{DE35908C-E52F-4FD7-BF49-7AF954626B87}">
      <dgm:prSet/>
      <dgm:spPr/>
      <dgm:t>
        <a:bodyPr/>
        <a:lstStyle/>
        <a:p>
          <a:endParaRPr lang="ru-RU"/>
        </a:p>
      </dgm:t>
    </dgm:pt>
    <dgm:pt modelId="{E8CC37CF-6122-48CE-A190-23706CE7FB18}">
      <dgm:prSet phldrT="[Текст]"/>
      <dgm:spPr/>
      <dgm:t>
        <a:bodyPr/>
        <a:lstStyle/>
        <a:p>
          <a:pPr algn="just" rtl="0"/>
          <a:endParaRPr lang="ru-RU" dirty="0"/>
        </a:p>
      </dgm:t>
    </dgm:pt>
    <dgm:pt modelId="{3817574B-5716-4626-AC38-18B385B27CE5}" type="parTrans" cxnId="{749C67AD-1A7C-4F94-846C-7761AD34E966}">
      <dgm:prSet/>
      <dgm:spPr/>
      <dgm:t>
        <a:bodyPr/>
        <a:lstStyle/>
        <a:p>
          <a:endParaRPr lang="ru-RU"/>
        </a:p>
      </dgm:t>
    </dgm:pt>
    <dgm:pt modelId="{CE5A7DC5-BBA5-41BE-9393-A0D21E88B25D}" type="sibTrans" cxnId="{749C67AD-1A7C-4F94-846C-7761AD34E966}">
      <dgm:prSet/>
      <dgm:spPr/>
      <dgm:t>
        <a:bodyPr/>
        <a:lstStyle/>
        <a:p>
          <a:endParaRPr lang="ru-RU"/>
        </a:p>
      </dgm:t>
    </dgm:pt>
    <dgm:pt modelId="{0F6FEC71-2EA4-4F62-B517-8128C9D2443A}">
      <dgm:prSet/>
      <dgm:spPr/>
      <dgm:t>
        <a:bodyPr/>
        <a:lstStyle/>
        <a:p>
          <a:pPr algn="just" rtl="0"/>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dgm:t>
    </dgm:pt>
    <dgm:pt modelId="{EF726EF0-3E6D-492F-9E83-E160D3885E53}" type="parTrans" cxnId="{7D8B739B-50AC-4914-A678-19943D360C69}">
      <dgm:prSet/>
      <dgm:spPr/>
      <dgm:t>
        <a:bodyPr/>
        <a:lstStyle/>
        <a:p>
          <a:endParaRPr lang="ru-RU"/>
        </a:p>
      </dgm:t>
    </dgm:pt>
    <dgm:pt modelId="{75C9ED0E-9630-4EE3-8A97-79D34786835B}" type="sibTrans" cxnId="{7D8B739B-50AC-4914-A678-19943D360C69}">
      <dgm:prSet/>
      <dgm:spPr/>
      <dgm:t>
        <a:bodyPr/>
        <a:lstStyle/>
        <a:p>
          <a:endParaRPr lang="ru-RU"/>
        </a:p>
      </dgm:t>
    </dgm:pt>
    <dgm:pt modelId="{514A1020-2674-428A-8D72-29B0D5E84A41}">
      <dgm:prSet/>
      <dgm:spPr/>
      <dgm:t>
        <a:bodyPr/>
        <a:lstStyle/>
        <a:p>
          <a:pPr algn="just" rtl="0"/>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dgm:t>
    </dgm:pt>
    <dgm:pt modelId="{088D009A-A866-47D2-A4B9-FCFE483BC6DE}" type="parTrans" cxnId="{988F9F70-2FA7-4320-9B26-CDFE418C670B}">
      <dgm:prSet/>
      <dgm:spPr/>
      <dgm:t>
        <a:bodyPr/>
        <a:lstStyle/>
        <a:p>
          <a:endParaRPr lang="ru-RU"/>
        </a:p>
      </dgm:t>
    </dgm:pt>
    <dgm:pt modelId="{E4B8290A-558C-4C43-B7B5-2524DE3183F4}" type="sibTrans" cxnId="{988F9F70-2FA7-4320-9B26-CDFE418C670B}">
      <dgm:prSet/>
      <dgm:spPr/>
      <dgm:t>
        <a:bodyPr/>
        <a:lstStyle/>
        <a:p>
          <a:endParaRPr lang="ru-RU"/>
        </a:p>
      </dgm:t>
    </dgm:pt>
    <dgm:pt modelId="{28643DCB-07C3-461A-BA7B-FA4BCE7DC707}">
      <dgm:prSet/>
      <dgm:spPr/>
      <dgm:t>
        <a:bodyPr/>
        <a:lstStyle/>
        <a:p>
          <a:pPr algn="just" rtl="0"/>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случае приобретения служащим (работником) и его супругой (супругом) соответствующего объекта имущества в долевую собственность (не определен единственный покупатель в договоре) раздел 2 справки заполняется в справках обоих лиц (аналогично в отношении несовершеннолетних детей). При этом в графе «Сумма сделки» рекомендуется указывать полную стоимость. </a:t>
          </a:r>
        </a:p>
      </dgm:t>
    </dgm:pt>
    <dgm:pt modelId="{DD93DAD6-C90D-43DC-ACA2-9D53A2D14F96}" type="parTrans" cxnId="{C6871A2A-6280-48DA-945F-56D2863AC0F5}">
      <dgm:prSet/>
      <dgm:spPr/>
    </dgm:pt>
    <dgm:pt modelId="{1CA06064-8231-4F3F-B6E8-E827B3B22D8D}" type="sibTrans" cxnId="{C6871A2A-6280-48DA-945F-56D2863AC0F5}">
      <dgm:prSet/>
      <dgm:spPr/>
    </dgm:pt>
    <dgm:pt modelId="{69364D8B-AF8C-48E6-BEB2-E6D01B87CF98}" type="pres">
      <dgm:prSet presAssocID="{A6ABF574-2CB5-48EF-B388-EF6141726C04}" presName="Name0" presStyleCnt="0">
        <dgm:presLayoutVars>
          <dgm:dir/>
          <dgm:animLvl val="lvl"/>
          <dgm:resizeHandles val="exact"/>
        </dgm:presLayoutVars>
      </dgm:prSet>
      <dgm:spPr/>
      <dgm:t>
        <a:bodyPr/>
        <a:lstStyle/>
        <a:p>
          <a:endParaRPr lang="ru-RU"/>
        </a:p>
      </dgm:t>
    </dgm:pt>
    <dgm:pt modelId="{4B5FBF18-BB57-48DA-BBD2-6D0D1B2043D0}" type="pres">
      <dgm:prSet presAssocID="{AB66C86C-3B6C-40E7-86C5-159C24B31C5D}" presName="composite" presStyleCnt="0"/>
      <dgm:spPr/>
    </dgm:pt>
    <dgm:pt modelId="{06387293-0C22-4305-9F22-AF788F1D84B8}" type="pres">
      <dgm:prSet presAssocID="{AB66C86C-3B6C-40E7-86C5-159C24B31C5D}" presName="parTx" presStyleLbl="alignNode1" presStyleIdx="0" presStyleCnt="1">
        <dgm:presLayoutVars>
          <dgm:chMax val="0"/>
          <dgm:chPref val="0"/>
          <dgm:bulletEnabled val="1"/>
        </dgm:presLayoutVars>
      </dgm:prSet>
      <dgm:spPr/>
      <dgm:t>
        <a:bodyPr/>
        <a:lstStyle/>
        <a:p>
          <a:endParaRPr lang="ru-RU"/>
        </a:p>
      </dgm:t>
    </dgm:pt>
    <dgm:pt modelId="{954D6143-D4FA-458F-8A0B-27CB1F3F23CA}" type="pres">
      <dgm:prSet presAssocID="{AB66C86C-3B6C-40E7-86C5-159C24B31C5D}" presName="desTx" presStyleLbl="alignAccFollowNode1" presStyleIdx="0" presStyleCnt="1">
        <dgm:presLayoutVars>
          <dgm:bulletEnabled val="1"/>
        </dgm:presLayoutVars>
      </dgm:prSet>
      <dgm:spPr/>
      <dgm:t>
        <a:bodyPr/>
        <a:lstStyle/>
        <a:p>
          <a:endParaRPr lang="ru-RU"/>
        </a:p>
      </dgm:t>
    </dgm:pt>
  </dgm:ptLst>
  <dgm:cxnLst>
    <dgm:cxn modelId="{C1DB4CD8-15BD-4B58-83B2-AA72E576A3F7}" srcId="{A6ABF574-2CB5-48EF-B388-EF6141726C04}" destId="{AB66C86C-3B6C-40E7-86C5-159C24B31C5D}" srcOrd="0" destOrd="0" parTransId="{0A3EEEB3-AF33-4933-ACC1-A3E7FE2FA721}" sibTransId="{2EB7ABA0-3FAC-44E5-8363-5C11537B8389}"/>
    <dgm:cxn modelId="{3AE17EBA-6D1C-4BC1-8AAC-8DC4D3D8FC60}" type="presOf" srcId="{E8CC37CF-6122-48CE-A190-23706CE7FB18}" destId="{954D6143-D4FA-458F-8A0B-27CB1F3F23CA}" srcOrd="0" destOrd="1" presId="urn:microsoft.com/office/officeart/2005/8/layout/hList1"/>
    <dgm:cxn modelId="{C48DD3B9-ED82-4E64-A129-073CB6F738A5}" type="presOf" srcId="{514A1020-2674-428A-8D72-29B0D5E84A41}" destId="{954D6143-D4FA-458F-8A0B-27CB1F3F23CA}" srcOrd="0" destOrd="5" presId="urn:microsoft.com/office/officeart/2005/8/layout/hList1"/>
    <dgm:cxn modelId="{C6871A2A-6280-48DA-945F-56D2863AC0F5}" srcId="{AB66C86C-3B6C-40E7-86C5-159C24B31C5D}" destId="{28643DCB-07C3-461A-BA7B-FA4BCE7DC707}" srcOrd="7" destOrd="0" parTransId="{DD93DAD6-C90D-43DC-ACA2-9D53A2D14F96}" sibTransId="{1CA06064-8231-4F3F-B6E8-E827B3B22D8D}"/>
    <dgm:cxn modelId="{1034BB8C-3CCF-44C2-8801-AC31B0B13121}" type="presOf" srcId="{AB66C86C-3B6C-40E7-86C5-159C24B31C5D}" destId="{06387293-0C22-4305-9F22-AF788F1D84B8}" srcOrd="0" destOrd="0" presId="urn:microsoft.com/office/officeart/2005/8/layout/hList1"/>
    <dgm:cxn modelId="{21D62129-ECFF-4E30-99F3-1C51E0A99C75}" type="presOf" srcId="{A26BB664-D6DC-4FFE-AEDD-D0B71089BF67}" destId="{954D6143-D4FA-458F-8A0B-27CB1F3F23CA}" srcOrd="0" destOrd="6" presId="urn:microsoft.com/office/officeart/2005/8/layout/hList1"/>
    <dgm:cxn modelId="{25FE12DE-3133-4056-A248-F28FE71F65AF}" type="presOf" srcId="{A6ABF574-2CB5-48EF-B388-EF6141726C04}" destId="{69364D8B-AF8C-48E6-BEB2-E6D01B87CF98}" srcOrd="0" destOrd="0" presId="urn:microsoft.com/office/officeart/2005/8/layout/hList1"/>
    <dgm:cxn modelId="{699C14C4-9383-4C8B-BB50-31F1601A614F}" type="presOf" srcId="{1329EB66-0694-4915-8164-01C8DD4EEFB5}" destId="{954D6143-D4FA-458F-8A0B-27CB1F3F23CA}" srcOrd="0" destOrd="2" presId="urn:microsoft.com/office/officeart/2005/8/layout/hList1"/>
    <dgm:cxn modelId="{7D8B739B-50AC-4914-A678-19943D360C69}" srcId="{AB66C86C-3B6C-40E7-86C5-159C24B31C5D}" destId="{0F6FEC71-2EA4-4F62-B517-8128C9D2443A}" srcOrd="3" destOrd="0" parTransId="{EF726EF0-3E6D-492F-9E83-E160D3885E53}" sibTransId="{75C9ED0E-9630-4EE3-8A97-79D34786835B}"/>
    <dgm:cxn modelId="{C90B0E2C-C119-4F3C-AC08-2BDACA391195}" type="presOf" srcId="{D371C3BA-F0B8-4306-805C-2719F992C08B}" destId="{954D6143-D4FA-458F-8A0B-27CB1F3F23CA}" srcOrd="0" destOrd="4" presId="urn:microsoft.com/office/officeart/2005/8/layout/hList1"/>
    <dgm:cxn modelId="{ECDEF465-7C1C-47E2-B781-CFA0A6BFFBD7}" type="presOf" srcId="{28643DCB-07C3-461A-BA7B-FA4BCE7DC707}" destId="{954D6143-D4FA-458F-8A0B-27CB1F3F23CA}" srcOrd="0" destOrd="7" presId="urn:microsoft.com/office/officeart/2005/8/layout/hList1"/>
    <dgm:cxn modelId="{DE35908C-E52F-4FD7-BF49-7AF954626B87}" srcId="{AB66C86C-3B6C-40E7-86C5-159C24B31C5D}" destId="{A26BB664-D6DC-4FFE-AEDD-D0B71089BF67}" srcOrd="6" destOrd="0" parTransId="{D6D7B8C7-0908-4779-BC79-3D9820986122}" sibTransId="{6D4AE4C7-2F6D-4A52-83D2-5EA9373179CE}"/>
    <dgm:cxn modelId="{749C67AD-1A7C-4F94-846C-7761AD34E966}" srcId="{AB66C86C-3B6C-40E7-86C5-159C24B31C5D}" destId="{E8CC37CF-6122-48CE-A190-23706CE7FB18}" srcOrd="1" destOrd="0" parTransId="{3817574B-5716-4626-AC38-18B385B27CE5}" sibTransId="{CE5A7DC5-BBA5-41BE-9393-A0D21E88B25D}"/>
    <dgm:cxn modelId="{FCE425C2-D8D2-4552-8225-A85ED4FF25CE}" srcId="{AB66C86C-3B6C-40E7-86C5-159C24B31C5D}" destId="{D371C3BA-F0B8-4306-805C-2719F992C08B}" srcOrd="4" destOrd="0" parTransId="{3F51685D-DBDD-4B6B-8912-8D8C46E2037E}" sibTransId="{4B51F7D3-A1CE-4282-9015-F066942968D1}"/>
    <dgm:cxn modelId="{1F452A92-C8BD-4BD5-AB16-43D7D63C41E9}" srcId="{AB66C86C-3B6C-40E7-86C5-159C24B31C5D}" destId="{1329EB66-0694-4915-8164-01C8DD4EEFB5}" srcOrd="2" destOrd="0" parTransId="{2CBA5DF6-0ECC-42EF-B9C3-19D4F2278C02}" sibTransId="{861C587D-0D4F-4B44-BB8F-E978FB56DEE4}"/>
    <dgm:cxn modelId="{758E88D8-F35A-4D54-9F1C-89EFFFA7921C}" srcId="{AB66C86C-3B6C-40E7-86C5-159C24B31C5D}" destId="{E53AC54D-B676-4E8B-9076-90D44497A84B}" srcOrd="0" destOrd="0" parTransId="{7DBEE5F9-9CFA-42BA-8FE8-065CBE003659}" sibTransId="{1527A110-DABA-456A-80B2-1016BCA82927}"/>
    <dgm:cxn modelId="{804B5D84-05AE-4E28-86A6-A4B5EC1564A7}" type="presOf" srcId="{0F6FEC71-2EA4-4F62-B517-8128C9D2443A}" destId="{954D6143-D4FA-458F-8A0B-27CB1F3F23CA}" srcOrd="0" destOrd="3" presId="urn:microsoft.com/office/officeart/2005/8/layout/hList1"/>
    <dgm:cxn modelId="{7F178287-1691-45D7-8F60-5B6B2A21828B}" type="presOf" srcId="{E53AC54D-B676-4E8B-9076-90D44497A84B}" destId="{954D6143-D4FA-458F-8A0B-27CB1F3F23CA}" srcOrd="0" destOrd="0" presId="urn:microsoft.com/office/officeart/2005/8/layout/hList1"/>
    <dgm:cxn modelId="{988F9F70-2FA7-4320-9B26-CDFE418C670B}" srcId="{AB66C86C-3B6C-40E7-86C5-159C24B31C5D}" destId="{514A1020-2674-428A-8D72-29B0D5E84A41}" srcOrd="5" destOrd="0" parTransId="{088D009A-A866-47D2-A4B9-FCFE483BC6DE}" sibTransId="{E4B8290A-558C-4C43-B7B5-2524DE3183F4}"/>
    <dgm:cxn modelId="{D92C194F-98D0-4C1E-80FF-0D5E4673276E}" type="presParOf" srcId="{69364D8B-AF8C-48E6-BEB2-E6D01B87CF98}" destId="{4B5FBF18-BB57-48DA-BBD2-6D0D1B2043D0}" srcOrd="0" destOrd="0" presId="urn:microsoft.com/office/officeart/2005/8/layout/hList1"/>
    <dgm:cxn modelId="{C2D66213-54EF-4FA0-A40B-9371EAB76FAA}" type="presParOf" srcId="{4B5FBF18-BB57-48DA-BBD2-6D0D1B2043D0}" destId="{06387293-0C22-4305-9F22-AF788F1D84B8}" srcOrd="0" destOrd="0" presId="urn:microsoft.com/office/officeart/2005/8/layout/hList1"/>
    <dgm:cxn modelId="{E732A234-5EA1-4611-ABF9-6C96AAB3D869}" type="presParOf" srcId="{4B5FBF18-BB57-48DA-BBD2-6D0D1B2043D0}" destId="{954D6143-D4FA-458F-8A0B-27CB1F3F23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4E8911B-BA20-47C2-907F-15308A1A526D}"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F562D4FC-57F4-46E8-942A-970F16C736B7}">
      <dgm:prSet phldrT="[Текст]"/>
      <dgm:spPr/>
      <dgm:t>
        <a:bodyPr/>
        <a:lstStyle/>
        <a:p>
          <a:r>
            <a:rPr kumimoji="0" lang="ru-RU" b="1" i="0" u="none" strike="noStrike" cap="none" normalizeH="0" baseline="0" smtClean="0">
              <a:ln/>
              <a:effectLst/>
              <a:latin typeface="Times New Roman" pitchFamily="18" charset="0"/>
              <a:ea typeface="Calibri" pitchFamily="34" charset="0"/>
              <a:cs typeface="Times New Roman" pitchFamily="18" charset="0"/>
            </a:rPr>
            <a:t>приобретение недвижимого имущества посредством участия в кооперативе</a:t>
          </a:r>
          <a:endParaRPr lang="ru-RU" dirty="0"/>
        </a:p>
      </dgm:t>
    </dgm:pt>
    <dgm:pt modelId="{0B458574-445E-4477-8340-45D6012E5B0F}" type="parTrans" cxnId="{314F1FF4-EE05-488C-85A2-CE4984E9E7F6}">
      <dgm:prSet/>
      <dgm:spPr/>
      <dgm:t>
        <a:bodyPr/>
        <a:lstStyle/>
        <a:p>
          <a:endParaRPr lang="ru-RU"/>
        </a:p>
      </dgm:t>
    </dgm:pt>
    <dgm:pt modelId="{135DCFA0-B168-46E6-84E2-8EABCE7550AD}" type="sibTrans" cxnId="{314F1FF4-EE05-488C-85A2-CE4984E9E7F6}">
      <dgm:prSet/>
      <dgm:spPr/>
      <dgm:t>
        <a:bodyPr/>
        <a:lstStyle/>
        <a:p>
          <a:endParaRPr lang="ru-RU"/>
        </a:p>
      </dgm:t>
    </dgm:pt>
    <dgm:pt modelId="{24D1AA2F-92D3-4867-B5A5-DB155F28D5D4}">
      <dgm:prSet phldrT="[Текст]"/>
      <dgm:spPr/>
      <dgm:t>
        <a:bodyPr/>
        <a:lstStyle/>
        <a:p>
          <a:r>
            <a:rPr kumimoji="0" lang="ru-RU" b="0" i="0" u="none" strike="noStrike" cap="none" normalizeH="0" baseline="0" dirty="0" smtClean="0">
              <a:ln/>
              <a:effectLst/>
              <a:latin typeface="Times New Roman" pitchFamily="18" charset="0"/>
              <a:ea typeface="Calibri" pitchFamily="34" charset="0"/>
              <a:cs typeface="Times New Roman" pitchFamily="18" charset="0"/>
            </a:rPr>
            <a:t>Обязанность представления сведений о расходах возникает в случае, если лицо совершило сделку (сделки) по приобретению недвижимого имущества по договору купли-продажи пая (части пая), сумма которой (которых)  превышает доход служащего (работника)  и его супруги (супруга) за три последних года, предшествующих году, в котором совершена сделка (сделки)</a:t>
          </a:r>
          <a:endParaRPr lang="ru-RU" dirty="0"/>
        </a:p>
      </dgm:t>
    </dgm:pt>
    <dgm:pt modelId="{8336C3B9-16C1-4827-BC3F-CC05A6996362}" type="parTrans" cxnId="{45C410D4-A3AE-48E5-954A-066A1B60E721}">
      <dgm:prSet/>
      <dgm:spPr/>
      <dgm:t>
        <a:bodyPr/>
        <a:lstStyle/>
        <a:p>
          <a:endParaRPr lang="ru-RU"/>
        </a:p>
      </dgm:t>
    </dgm:pt>
    <dgm:pt modelId="{33BCF0CA-75A2-4212-8663-DD9E9A49457D}" type="sibTrans" cxnId="{45C410D4-A3AE-48E5-954A-066A1B60E721}">
      <dgm:prSet/>
      <dgm:spPr/>
      <dgm:t>
        <a:bodyPr/>
        <a:lstStyle/>
        <a:p>
          <a:endParaRPr lang="ru-RU"/>
        </a:p>
      </dgm:t>
    </dgm:pt>
    <dgm:pt modelId="{3022C7AD-774F-435A-AEAA-1968B2CC1245}">
      <dgm:prSet phldrT="[Текст]"/>
      <dgm:spPr/>
      <dgm:t>
        <a:bodyPr/>
        <a:lstStyle/>
        <a:p>
          <a:r>
            <a:rPr kumimoji="0" lang="ru-RU" b="1" i="0" u="none" strike="noStrike" cap="none" normalizeH="0" baseline="0" smtClean="0">
              <a:ln/>
              <a:effectLst/>
              <a:latin typeface="Times New Roman" pitchFamily="18" charset="0"/>
              <a:ea typeface="Calibri" pitchFamily="34" charset="0"/>
              <a:cs typeface="Times New Roman" pitchFamily="18" charset="0"/>
            </a:rPr>
            <a:t>приобретение ценных бумаг</a:t>
          </a:r>
          <a:endParaRPr lang="ru-RU" dirty="0"/>
        </a:p>
      </dgm:t>
    </dgm:pt>
    <dgm:pt modelId="{1EB37F5B-45F0-438E-B817-CB4CB25DE7B8}" type="parTrans" cxnId="{C17862FD-C65E-49DF-A521-C698FAD5E7E0}">
      <dgm:prSet/>
      <dgm:spPr/>
      <dgm:t>
        <a:bodyPr/>
        <a:lstStyle/>
        <a:p>
          <a:endParaRPr lang="ru-RU"/>
        </a:p>
      </dgm:t>
    </dgm:pt>
    <dgm:pt modelId="{AF5BB248-0D28-490E-AEAE-17219416F983}" type="sibTrans" cxnId="{C17862FD-C65E-49DF-A521-C698FAD5E7E0}">
      <dgm:prSet/>
      <dgm:spPr/>
      <dgm:t>
        <a:bodyPr/>
        <a:lstStyle/>
        <a:p>
          <a:endParaRPr lang="ru-RU"/>
        </a:p>
      </dgm:t>
    </dgm:pt>
    <dgm:pt modelId="{5BE714F2-ECDB-4160-B37E-3F68DCF3C03A}">
      <dgm:prSet phldrT="[Текст]"/>
      <dgm:spPr/>
      <dgm:t>
        <a:bodyPr/>
        <a:lstStyle/>
        <a:p>
          <a:r>
            <a:rPr kumimoji="0" lang="ru-RU" b="0" i="0" u="none" strike="noStrike" cap="none" normalizeH="0" baseline="0" dirty="0" smtClean="0">
              <a:ln/>
              <a:effectLst/>
              <a:latin typeface="Times New Roman" pitchFamily="18" charset="0"/>
              <a:ea typeface="Calibri" pitchFamily="34" charset="0"/>
              <a:cs typeface="Times New Roman" pitchFamily="18" charset="0"/>
            </a:rPr>
            <a:t>Одной (каждой) сделкой купли-продажи ценных бумаг следует считать действие, в результате которого возникает право собственности на соответствующие ценные бумаги, приобретенные лично или через представителя (брокера) в пределах установленного ограничения на сумму совершаемых сделок.</a:t>
          </a:r>
          <a:endParaRPr lang="ru-RU" dirty="0"/>
        </a:p>
      </dgm:t>
    </dgm:pt>
    <dgm:pt modelId="{4E9B5813-8155-44B8-8C3B-3955EBFB67E7}" type="parTrans" cxnId="{C89E0D5C-91F8-48C6-9C83-2C2B8A0ACDB9}">
      <dgm:prSet/>
      <dgm:spPr/>
      <dgm:t>
        <a:bodyPr/>
        <a:lstStyle/>
        <a:p>
          <a:endParaRPr lang="ru-RU"/>
        </a:p>
      </dgm:t>
    </dgm:pt>
    <dgm:pt modelId="{EA5E1D21-AF6B-45BC-8742-4B7075206EFD}" type="sibTrans" cxnId="{C89E0D5C-91F8-48C6-9C83-2C2B8A0ACDB9}">
      <dgm:prSet/>
      <dgm:spPr/>
      <dgm:t>
        <a:bodyPr/>
        <a:lstStyle/>
        <a:p>
          <a:endParaRPr lang="ru-RU"/>
        </a:p>
      </dgm:t>
    </dgm:pt>
    <dgm:pt modelId="{FCEFCAE6-E01C-4031-86C6-11306716B1AD}" type="pres">
      <dgm:prSet presAssocID="{64E8911B-BA20-47C2-907F-15308A1A526D}" presName="Name0" presStyleCnt="0">
        <dgm:presLayoutVars>
          <dgm:dir/>
          <dgm:animLvl val="lvl"/>
          <dgm:resizeHandles val="exact"/>
        </dgm:presLayoutVars>
      </dgm:prSet>
      <dgm:spPr/>
      <dgm:t>
        <a:bodyPr/>
        <a:lstStyle/>
        <a:p>
          <a:endParaRPr lang="ru-RU"/>
        </a:p>
      </dgm:t>
    </dgm:pt>
    <dgm:pt modelId="{75C20FA9-6967-4398-AB67-CC013C1A99C9}" type="pres">
      <dgm:prSet presAssocID="{F562D4FC-57F4-46E8-942A-970F16C736B7}" presName="composite" presStyleCnt="0"/>
      <dgm:spPr/>
    </dgm:pt>
    <dgm:pt modelId="{AA4D7A20-60EE-4F4A-9CFA-45E3E1282187}" type="pres">
      <dgm:prSet presAssocID="{F562D4FC-57F4-46E8-942A-970F16C736B7}" presName="parTx" presStyleLbl="alignNode1" presStyleIdx="0" presStyleCnt="2">
        <dgm:presLayoutVars>
          <dgm:chMax val="0"/>
          <dgm:chPref val="0"/>
          <dgm:bulletEnabled val="1"/>
        </dgm:presLayoutVars>
      </dgm:prSet>
      <dgm:spPr/>
      <dgm:t>
        <a:bodyPr/>
        <a:lstStyle/>
        <a:p>
          <a:endParaRPr lang="ru-RU"/>
        </a:p>
      </dgm:t>
    </dgm:pt>
    <dgm:pt modelId="{2C35D4BA-26C9-4475-9858-5F50602E73EE}" type="pres">
      <dgm:prSet presAssocID="{F562D4FC-57F4-46E8-942A-970F16C736B7}" presName="desTx" presStyleLbl="alignAccFollowNode1" presStyleIdx="0" presStyleCnt="2">
        <dgm:presLayoutVars>
          <dgm:bulletEnabled val="1"/>
        </dgm:presLayoutVars>
      </dgm:prSet>
      <dgm:spPr/>
      <dgm:t>
        <a:bodyPr/>
        <a:lstStyle/>
        <a:p>
          <a:endParaRPr lang="ru-RU"/>
        </a:p>
      </dgm:t>
    </dgm:pt>
    <dgm:pt modelId="{8F6C4C46-78EE-4D43-93FA-B98BB6C8759E}" type="pres">
      <dgm:prSet presAssocID="{135DCFA0-B168-46E6-84E2-8EABCE7550AD}" presName="space" presStyleCnt="0"/>
      <dgm:spPr/>
    </dgm:pt>
    <dgm:pt modelId="{4879F8A4-6BA7-4507-9536-B31189462F7F}" type="pres">
      <dgm:prSet presAssocID="{3022C7AD-774F-435A-AEAA-1968B2CC1245}" presName="composite" presStyleCnt="0"/>
      <dgm:spPr/>
    </dgm:pt>
    <dgm:pt modelId="{52C7058F-FA0C-4531-8B76-C23C32B8722E}" type="pres">
      <dgm:prSet presAssocID="{3022C7AD-774F-435A-AEAA-1968B2CC1245}" presName="parTx" presStyleLbl="alignNode1" presStyleIdx="1" presStyleCnt="2">
        <dgm:presLayoutVars>
          <dgm:chMax val="0"/>
          <dgm:chPref val="0"/>
          <dgm:bulletEnabled val="1"/>
        </dgm:presLayoutVars>
      </dgm:prSet>
      <dgm:spPr/>
      <dgm:t>
        <a:bodyPr/>
        <a:lstStyle/>
        <a:p>
          <a:endParaRPr lang="ru-RU"/>
        </a:p>
      </dgm:t>
    </dgm:pt>
    <dgm:pt modelId="{91B9C671-4451-498C-B78D-C294018B7C72}" type="pres">
      <dgm:prSet presAssocID="{3022C7AD-774F-435A-AEAA-1968B2CC1245}" presName="desTx" presStyleLbl="alignAccFollowNode1" presStyleIdx="1" presStyleCnt="2">
        <dgm:presLayoutVars>
          <dgm:bulletEnabled val="1"/>
        </dgm:presLayoutVars>
      </dgm:prSet>
      <dgm:spPr/>
      <dgm:t>
        <a:bodyPr/>
        <a:lstStyle/>
        <a:p>
          <a:endParaRPr lang="ru-RU"/>
        </a:p>
      </dgm:t>
    </dgm:pt>
  </dgm:ptLst>
  <dgm:cxnLst>
    <dgm:cxn modelId="{A2702CF2-9273-4474-91C5-31AEE4C6908C}" type="presOf" srcId="{3022C7AD-774F-435A-AEAA-1968B2CC1245}" destId="{52C7058F-FA0C-4531-8B76-C23C32B8722E}" srcOrd="0" destOrd="0" presId="urn:microsoft.com/office/officeart/2005/8/layout/hList1"/>
    <dgm:cxn modelId="{C89E0D5C-91F8-48C6-9C83-2C2B8A0ACDB9}" srcId="{3022C7AD-774F-435A-AEAA-1968B2CC1245}" destId="{5BE714F2-ECDB-4160-B37E-3F68DCF3C03A}" srcOrd="0" destOrd="0" parTransId="{4E9B5813-8155-44B8-8C3B-3955EBFB67E7}" sibTransId="{EA5E1D21-AF6B-45BC-8742-4B7075206EFD}"/>
    <dgm:cxn modelId="{45C410D4-A3AE-48E5-954A-066A1B60E721}" srcId="{F562D4FC-57F4-46E8-942A-970F16C736B7}" destId="{24D1AA2F-92D3-4867-B5A5-DB155F28D5D4}" srcOrd="0" destOrd="0" parTransId="{8336C3B9-16C1-4827-BC3F-CC05A6996362}" sibTransId="{33BCF0CA-75A2-4212-8663-DD9E9A49457D}"/>
    <dgm:cxn modelId="{C17862FD-C65E-49DF-A521-C698FAD5E7E0}" srcId="{64E8911B-BA20-47C2-907F-15308A1A526D}" destId="{3022C7AD-774F-435A-AEAA-1968B2CC1245}" srcOrd="1" destOrd="0" parTransId="{1EB37F5B-45F0-438E-B817-CB4CB25DE7B8}" sibTransId="{AF5BB248-0D28-490E-AEAE-17219416F983}"/>
    <dgm:cxn modelId="{85B2D9A5-CCC5-46C5-AD60-E5F51CBAE22A}" type="presOf" srcId="{24D1AA2F-92D3-4867-B5A5-DB155F28D5D4}" destId="{2C35D4BA-26C9-4475-9858-5F50602E73EE}" srcOrd="0" destOrd="0" presId="urn:microsoft.com/office/officeart/2005/8/layout/hList1"/>
    <dgm:cxn modelId="{CE36CD9D-AD9E-486E-8C12-D05D3A09E6DF}" type="presOf" srcId="{5BE714F2-ECDB-4160-B37E-3F68DCF3C03A}" destId="{91B9C671-4451-498C-B78D-C294018B7C72}" srcOrd="0" destOrd="0" presId="urn:microsoft.com/office/officeart/2005/8/layout/hList1"/>
    <dgm:cxn modelId="{5F5AE26C-1FDA-4127-BBBF-2198823A97A7}" type="presOf" srcId="{64E8911B-BA20-47C2-907F-15308A1A526D}" destId="{FCEFCAE6-E01C-4031-86C6-11306716B1AD}" srcOrd="0" destOrd="0" presId="urn:microsoft.com/office/officeart/2005/8/layout/hList1"/>
    <dgm:cxn modelId="{177B7EFE-0E8F-4D1C-9569-26A84AE1CF4B}" type="presOf" srcId="{F562D4FC-57F4-46E8-942A-970F16C736B7}" destId="{AA4D7A20-60EE-4F4A-9CFA-45E3E1282187}" srcOrd="0" destOrd="0" presId="urn:microsoft.com/office/officeart/2005/8/layout/hList1"/>
    <dgm:cxn modelId="{314F1FF4-EE05-488C-85A2-CE4984E9E7F6}" srcId="{64E8911B-BA20-47C2-907F-15308A1A526D}" destId="{F562D4FC-57F4-46E8-942A-970F16C736B7}" srcOrd="0" destOrd="0" parTransId="{0B458574-445E-4477-8340-45D6012E5B0F}" sibTransId="{135DCFA0-B168-46E6-84E2-8EABCE7550AD}"/>
    <dgm:cxn modelId="{6F19357A-A205-461A-981F-93E0FE23B256}" type="presParOf" srcId="{FCEFCAE6-E01C-4031-86C6-11306716B1AD}" destId="{75C20FA9-6967-4398-AB67-CC013C1A99C9}" srcOrd="0" destOrd="0" presId="urn:microsoft.com/office/officeart/2005/8/layout/hList1"/>
    <dgm:cxn modelId="{95C6D6AA-EC1A-4F6C-9188-D94B952B696D}" type="presParOf" srcId="{75C20FA9-6967-4398-AB67-CC013C1A99C9}" destId="{AA4D7A20-60EE-4F4A-9CFA-45E3E1282187}" srcOrd="0" destOrd="0" presId="urn:microsoft.com/office/officeart/2005/8/layout/hList1"/>
    <dgm:cxn modelId="{0E7B8EB6-DB39-4E00-8739-33C3C2C928FC}" type="presParOf" srcId="{75C20FA9-6967-4398-AB67-CC013C1A99C9}" destId="{2C35D4BA-26C9-4475-9858-5F50602E73EE}" srcOrd="1" destOrd="0" presId="urn:microsoft.com/office/officeart/2005/8/layout/hList1"/>
    <dgm:cxn modelId="{FD554D13-51D5-4FBE-A109-E1AF9746E017}" type="presParOf" srcId="{FCEFCAE6-E01C-4031-86C6-11306716B1AD}" destId="{8F6C4C46-78EE-4D43-93FA-B98BB6C8759E}" srcOrd="1" destOrd="0" presId="urn:microsoft.com/office/officeart/2005/8/layout/hList1"/>
    <dgm:cxn modelId="{1B098127-B85F-4EBC-8956-53B23E6AE7E4}" type="presParOf" srcId="{FCEFCAE6-E01C-4031-86C6-11306716B1AD}" destId="{4879F8A4-6BA7-4507-9536-B31189462F7F}" srcOrd="2" destOrd="0" presId="urn:microsoft.com/office/officeart/2005/8/layout/hList1"/>
    <dgm:cxn modelId="{434798A8-5311-4A37-82D5-3AAAB298EF46}" type="presParOf" srcId="{4879F8A4-6BA7-4507-9536-B31189462F7F}" destId="{52C7058F-FA0C-4531-8B76-C23C32B8722E}" srcOrd="0" destOrd="0" presId="urn:microsoft.com/office/officeart/2005/8/layout/hList1"/>
    <dgm:cxn modelId="{1C81D624-6A8B-45F0-A8A2-171BB6F45D0A}" type="presParOf" srcId="{4879F8A4-6BA7-4507-9536-B31189462F7F}" destId="{91B9C671-4451-498C-B78D-C294018B7C7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426E974-2CAF-4896-8BC5-22F1E56DB010}"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B3146E51-9C64-46F9-81DB-286951810B9A}">
      <dgm:prSet phldrT="[Текст]" custT="1"/>
      <dgm:spPr/>
      <dgm:t>
        <a:bodyPr/>
        <a:lstStyle/>
        <a:p>
          <a:r>
            <a:rPr lang="ru-RU" sz="2000" b="1" dirty="0" smtClean="0">
              <a:latin typeface="Times New Roman" pitchFamily="18" charset="0"/>
              <a:cs typeface="Times New Roman" pitchFamily="18" charset="0"/>
            </a:rPr>
            <a:t>Земельные участки</a:t>
          </a:r>
          <a:endParaRPr lang="ru-RU" sz="2000" b="1" dirty="0">
            <a:latin typeface="Times New Roman" pitchFamily="18" charset="0"/>
            <a:cs typeface="Times New Roman" pitchFamily="18" charset="0"/>
          </a:endParaRPr>
        </a:p>
      </dgm:t>
    </dgm:pt>
    <dgm:pt modelId="{C93DE26D-B799-4B7B-97E4-74C2D5B2D10D}" type="parTrans" cxnId="{3C9F8EBA-B70D-4942-B472-C5E71C32EF4D}">
      <dgm:prSet/>
      <dgm:spPr/>
      <dgm:t>
        <a:bodyPr/>
        <a:lstStyle/>
        <a:p>
          <a:endParaRPr lang="ru-RU"/>
        </a:p>
      </dgm:t>
    </dgm:pt>
    <dgm:pt modelId="{5C256A26-758B-4B60-8BB1-7012E5715085}" type="sibTrans" cxnId="{3C9F8EBA-B70D-4942-B472-C5E71C32EF4D}">
      <dgm:prSet/>
      <dgm:spPr/>
      <dgm:t>
        <a:bodyPr/>
        <a:lstStyle/>
        <a:p>
          <a:endParaRPr lang="ru-RU"/>
        </a:p>
      </dgm:t>
    </dgm:pt>
    <dgm:pt modelId="{F5D350AA-9D8C-4C78-AA39-BA7B8ACB17D5}">
      <dgm:prSet phldrT="[Текст]"/>
      <dgm:spPr/>
      <dgm:t>
        <a:bodyPr/>
        <a:lstStyle/>
        <a:p>
          <a:r>
            <a:rPr lang="ru-RU" dirty="0" smtClean="0">
              <a:latin typeface="Times New Roman" pitchFamily="18" charset="0"/>
              <a:cs typeface="Times New Roman" pitchFamily="18" charset="0"/>
            </a:rPr>
            <a:t>При указании сведений о </a:t>
          </a:r>
          <a:r>
            <a:rPr lang="ru-RU" b="1" dirty="0" smtClean="0">
              <a:latin typeface="Times New Roman" pitchFamily="18" charset="0"/>
              <a:cs typeface="Times New Roman" pitchFamily="18" charset="0"/>
            </a:rPr>
            <a:t>земельных участках</a:t>
          </a:r>
          <a:r>
            <a:rPr lang="ru-RU" dirty="0" smtClean="0">
              <a:latin typeface="Times New Roman" pitchFamily="18" charset="0"/>
              <a:cs typeface="Times New Roman" pitchFamily="18" charset="0"/>
            </a:rPr>
            <a:t> указывается вид земельного участка (пая, доли): под индивидуальное гаражное, жилищное строительство, дачный, садовый, приусадебный, огородный и другие. </a:t>
          </a:r>
          <a:endParaRPr lang="ru-RU" dirty="0"/>
        </a:p>
      </dgm:t>
    </dgm:pt>
    <dgm:pt modelId="{861BD240-2746-4A65-997F-DF6F961FD2A8}" type="parTrans" cxnId="{C68A952E-404D-4B2B-B63E-C046A2EAB411}">
      <dgm:prSet/>
      <dgm:spPr/>
      <dgm:t>
        <a:bodyPr/>
        <a:lstStyle/>
        <a:p>
          <a:endParaRPr lang="ru-RU"/>
        </a:p>
      </dgm:t>
    </dgm:pt>
    <dgm:pt modelId="{E3ADCBA2-7C4A-4E05-AD27-E33D00E53420}" type="sibTrans" cxnId="{C68A952E-404D-4B2B-B63E-C046A2EAB411}">
      <dgm:prSet/>
      <dgm:spPr/>
      <dgm:t>
        <a:bodyPr/>
        <a:lstStyle/>
        <a:p>
          <a:endParaRPr lang="ru-RU"/>
        </a:p>
      </dgm:t>
    </dgm:pt>
    <dgm:pt modelId="{E45A0795-7680-48CA-9909-74AA89000B20}">
      <dgm:prSet phldrT="[Текст]"/>
      <dgm:spPr/>
      <dgm:t>
        <a:bodyPr/>
        <a:lstStyle/>
        <a:p>
          <a:r>
            <a:rPr lang="ru-RU" dirty="0" smtClean="0">
              <a:latin typeface="Times New Roman" pitchFamily="18" charset="0"/>
              <a:cs typeface="Times New Roman" pitchFamily="18" charset="0"/>
            </a:rPr>
            <a:t>1) садовый земельный участок - земельный участок, предоставленный гражданину или приобретенный им для выращивания плодовых, ягодных, овощных, бахчевых или иных сельскохозяйственных культур и картофеля, а также для отдыха;</a:t>
          </a:r>
          <a:endParaRPr lang="ru-RU" dirty="0">
            <a:latin typeface="Times New Roman" pitchFamily="18" charset="0"/>
            <a:cs typeface="Times New Roman" pitchFamily="18" charset="0"/>
          </a:endParaRPr>
        </a:p>
      </dgm:t>
    </dgm:pt>
    <dgm:pt modelId="{35BAF40F-4AFB-48A6-9EA4-3A7778C6699B}" type="parTrans" cxnId="{065F524A-545A-4EA6-A9EC-5F43376BD71F}">
      <dgm:prSet/>
      <dgm:spPr/>
      <dgm:t>
        <a:bodyPr/>
        <a:lstStyle/>
        <a:p>
          <a:endParaRPr lang="ru-RU"/>
        </a:p>
      </dgm:t>
    </dgm:pt>
    <dgm:pt modelId="{CAEF6626-697C-4165-BC76-514DDFBE0714}" type="sibTrans" cxnId="{065F524A-545A-4EA6-A9EC-5F43376BD71F}">
      <dgm:prSet/>
      <dgm:spPr/>
      <dgm:t>
        <a:bodyPr/>
        <a:lstStyle/>
        <a:p>
          <a:endParaRPr lang="ru-RU"/>
        </a:p>
      </dgm:t>
    </dgm:pt>
    <dgm:pt modelId="{92E42733-A074-4F90-8894-294BB21FD10D}">
      <dgm:prSet/>
      <dgm:spPr/>
      <dgm:t>
        <a:bodyPr/>
        <a:lstStyle/>
        <a:p>
          <a:r>
            <a:rPr lang="ru-RU" dirty="0" smtClean="0">
              <a:latin typeface="Times New Roman" pitchFamily="18" charset="0"/>
              <a:cs typeface="Times New Roman" pitchFamily="18" charset="0"/>
            </a:rPr>
            <a:t>2) огородный земельный участок - земельный участок, предоставленный гражданину или приобретенный им для выращивания ягодных, овощных, бахчевых или иных сельскохозяйственных культур и картофеля (с правом или без права возведения некапитального жилого строения и хозяйственных строений и сооружений в зависимости от разрешенного использования земельного участка, определенного при зонировании территории);</a:t>
          </a:r>
          <a:endParaRPr lang="ru-RU" dirty="0">
            <a:latin typeface="Times New Roman" pitchFamily="18" charset="0"/>
            <a:cs typeface="Times New Roman" pitchFamily="18" charset="0"/>
          </a:endParaRPr>
        </a:p>
      </dgm:t>
    </dgm:pt>
    <dgm:pt modelId="{6E5C97F9-D50D-46E1-BB2D-5D52BBF38A20}" type="parTrans" cxnId="{B6414BD2-995D-4BF5-BA0C-6909F9683C85}">
      <dgm:prSet/>
      <dgm:spPr/>
      <dgm:t>
        <a:bodyPr/>
        <a:lstStyle/>
        <a:p>
          <a:endParaRPr lang="ru-RU"/>
        </a:p>
      </dgm:t>
    </dgm:pt>
    <dgm:pt modelId="{AC18BDFC-6A07-47E9-8BAB-164973C38712}" type="sibTrans" cxnId="{B6414BD2-995D-4BF5-BA0C-6909F9683C85}">
      <dgm:prSet/>
      <dgm:spPr/>
      <dgm:t>
        <a:bodyPr/>
        <a:lstStyle/>
        <a:p>
          <a:endParaRPr lang="ru-RU"/>
        </a:p>
      </dgm:t>
    </dgm:pt>
    <dgm:pt modelId="{10164612-F157-41A0-B74D-465758D70A73}">
      <dgm:prSet/>
      <dgm:spPr/>
      <dgm:t>
        <a:bodyPr/>
        <a:lstStyle/>
        <a:p>
          <a:r>
            <a:rPr lang="ru-RU"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дачный земельный участок - земельный участок, предоставленный гражданину или приобретенный им в целях отдыха (с правом возведения жилого строения без права регистрации проживания в нем или жилого дома с правом регистрации проживания в нем и хозяйственных строений и сооружений, а также с правом выращивания плодовых, ягодных, овощных, бахчевых или иных сельскохозяйственных культур и картофеля).</a:t>
          </a:r>
          <a:endParaRPr lang="ru-RU" dirty="0">
            <a:latin typeface="Times New Roman" pitchFamily="18" charset="0"/>
            <a:cs typeface="Times New Roman" pitchFamily="18" charset="0"/>
          </a:endParaRPr>
        </a:p>
      </dgm:t>
    </dgm:pt>
    <dgm:pt modelId="{58DB6028-D1CE-4E66-93B7-FEE143F74830}" type="parTrans" cxnId="{34E8E139-9CA0-42A3-8BF8-2F0BBB86CD2C}">
      <dgm:prSet/>
      <dgm:spPr/>
      <dgm:t>
        <a:bodyPr/>
        <a:lstStyle/>
        <a:p>
          <a:endParaRPr lang="ru-RU"/>
        </a:p>
      </dgm:t>
    </dgm:pt>
    <dgm:pt modelId="{761F88E8-6489-4D1C-842D-907122A42F87}" type="sibTrans" cxnId="{34E8E139-9CA0-42A3-8BF8-2F0BBB86CD2C}">
      <dgm:prSet/>
      <dgm:spPr/>
      <dgm:t>
        <a:bodyPr/>
        <a:lstStyle/>
        <a:p>
          <a:endParaRPr lang="ru-RU"/>
        </a:p>
      </dgm:t>
    </dgm:pt>
    <dgm:pt modelId="{E8836606-07AA-4600-819B-71D76138F4EA}">
      <dgm:prSet/>
      <dgm:spPr/>
      <dgm:t>
        <a:bodyPr/>
        <a:lstStyle/>
        <a:p>
          <a:r>
            <a:rPr lang="ru-RU" dirty="0" smtClean="0">
              <a:latin typeface="Times New Roman" pitchFamily="18" charset="0"/>
              <a:cs typeface="Times New Roman" pitchFamily="18" charset="0"/>
            </a:rPr>
            <a:t>В соответствии со статьей 2 Федерального закона от 7 июля 2003 г. № 112-ФЗ «О личном подсобном хозяйстве» под личным подсобным хозяйством понимается форма непредпринимательской деятельности по производству и переработке сельскохозяйственной продукции. При этом для ведения личного подсобного хозяйства могут использоваться земельный участок в границах населенного пункта (приусадебный земельный участок) и земельный участок за пределами границ населенного пункта (полевой земельный участок). Приусадебный земельный участок используется для производства сельскохозяйственной продукции, а также для возведения жилого дома, производственных, бытовых и иных зданий, строений, сооружений с соблюдением градостроительных регламентов, строительных, экологических, санитарно-гигиенических, противопожарных и иных правил и нормативов. Полевой земельный участок используется исключительно для производства сельскохозяйственной продукции без права возведения на нем зданий и строений.</a:t>
          </a:r>
          <a:endParaRPr lang="ru-RU" dirty="0">
            <a:latin typeface="Times New Roman" pitchFamily="18" charset="0"/>
            <a:cs typeface="Times New Roman" pitchFamily="18" charset="0"/>
          </a:endParaRPr>
        </a:p>
      </dgm:t>
    </dgm:pt>
    <dgm:pt modelId="{302F7FC8-45C6-4CC7-B609-C99DE7D5416E}" type="parTrans" cxnId="{39CD2E37-5380-4354-9C33-A8C4632EDFA1}">
      <dgm:prSet/>
      <dgm:spPr/>
      <dgm:t>
        <a:bodyPr/>
        <a:lstStyle/>
        <a:p>
          <a:endParaRPr lang="ru-RU"/>
        </a:p>
      </dgm:t>
    </dgm:pt>
    <dgm:pt modelId="{E82C8DDD-1F9E-4DC3-B1C8-1CF90C95B5EF}" type="sibTrans" cxnId="{39CD2E37-5380-4354-9C33-A8C4632EDFA1}">
      <dgm:prSet/>
      <dgm:spPr/>
      <dgm:t>
        <a:bodyPr/>
        <a:lstStyle/>
        <a:p>
          <a:endParaRPr lang="ru-RU"/>
        </a:p>
      </dgm:t>
    </dgm:pt>
    <dgm:pt modelId="{702196B8-046C-407C-B2D2-A64377880383}">
      <dgm:prSet/>
      <dgm:spPr/>
      <dgm:t>
        <a:bodyPr/>
        <a:lstStyle/>
        <a:p>
          <a:r>
            <a:rPr lang="ru-RU" dirty="0" smtClean="0">
              <a:latin typeface="Times New Roman" pitchFamily="18" charset="0"/>
              <a:cs typeface="Times New Roman" pitchFamily="18" charset="0"/>
            </a:rPr>
            <a:t>В отношении земельных участков под индивидуальное жилищное строительство следует иметь в виду, что объектом индивидуального жилищного строительства является отдельно стоящий жилой дом с количеством этажей не более чем три, предназначенный для проживания одной семьи (часть 3 статьи 48 Градостроительного кодекса Российской Федерации).</a:t>
          </a:r>
          <a:endParaRPr lang="ru-RU" dirty="0">
            <a:latin typeface="Times New Roman" pitchFamily="18" charset="0"/>
            <a:cs typeface="Times New Roman" pitchFamily="18" charset="0"/>
          </a:endParaRPr>
        </a:p>
      </dgm:t>
    </dgm:pt>
    <dgm:pt modelId="{96373560-F54B-4297-8365-925215C028FA}" type="parTrans" cxnId="{AFA3BA78-8422-4925-B132-A8A24AE3D965}">
      <dgm:prSet/>
      <dgm:spPr/>
      <dgm:t>
        <a:bodyPr/>
        <a:lstStyle/>
        <a:p>
          <a:endParaRPr lang="ru-RU"/>
        </a:p>
      </dgm:t>
    </dgm:pt>
    <dgm:pt modelId="{B3A20C5F-6732-48D1-A056-5E647755A44B}" type="sibTrans" cxnId="{AFA3BA78-8422-4925-B132-A8A24AE3D965}">
      <dgm:prSet/>
      <dgm:spPr/>
      <dgm:t>
        <a:bodyPr/>
        <a:lstStyle/>
        <a:p>
          <a:endParaRPr lang="ru-RU"/>
        </a:p>
      </dgm:t>
    </dgm:pt>
    <dgm:pt modelId="{C7301809-022F-4C0A-8DFB-16DF7324C25E}">
      <dgm:prSet/>
      <dgm:spPr/>
      <dgm:t>
        <a:bodyPr/>
        <a:lstStyle/>
        <a:p>
          <a:r>
            <a:rPr lang="ru-RU" dirty="0" smtClean="0">
              <a:latin typeface="Times New Roman" pitchFamily="18" charset="0"/>
              <a:cs typeface="Times New Roman" pitchFamily="18" charset="0"/>
            </a:rPr>
            <a:t>Земельный участок под многоквартирным домом, а также под надземными или подземными гаражными комплексами, в том числе многоэтажными, не подлежит указанию. Так же не подлежит отражению информация о земельном участке в рамках гаражно-строительного и иных кооперативов в случае отсутствия прав собственности у лица в отношении которого представляется справка (в том числе в подразделе 6.1 раздела 6 справки).</a:t>
          </a:r>
          <a:endParaRPr lang="ru-RU" dirty="0">
            <a:latin typeface="Times New Roman" pitchFamily="18" charset="0"/>
            <a:cs typeface="Times New Roman" pitchFamily="18" charset="0"/>
          </a:endParaRPr>
        </a:p>
      </dgm:t>
    </dgm:pt>
    <dgm:pt modelId="{DE4D902C-8D15-4F72-9A56-69402337EB67}" type="parTrans" cxnId="{15D20543-B943-4435-BB14-CBC33439F210}">
      <dgm:prSet/>
      <dgm:spPr/>
      <dgm:t>
        <a:bodyPr/>
        <a:lstStyle/>
        <a:p>
          <a:endParaRPr lang="ru-RU"/>
        </a:p>
      </dgm:t>
    </dgm:pt>
    <dgm:pt modelId="{B1DBD446-094B-43A4-889A-DED0028B1D54}" type="sibTrans" cxnId="{15D20543-B943-4435-BB14-CBC33439F210}">
      <dgm:prSet/>
      <dgm:spPr/>
      <dgm:t>
        <a:bodyPr/>
        <a:lstStyle/>
        <a:p>
          <a:endParaRPr lang="ru-RU"/>
        </a:p>
      </dgm:t>
    </dgm:pt>
    <dgm:pt modelId="{61D0BF85-CF64-4DF0-8661-8DB9B2EC345D}">
      <dgm:prSet/>
      <dgm:spPr/>
      <dgm:t>
        <a:bodyPr/>
        <a:lstStyle/>
        <a:p>
          <a:endParaRPr lang="ru-RU" dirty="0">
            <a:latin typeface="Times New Roman" pitchFamily="18" charset="0"/>
            <a:cs typeface="Times New Roman" pitchFamily="18" charset="0"/>
          </a:endParaRPr>
        </a:p>
      </dgm:t>
    </dgm:pt>
    <dgm:pt modelId="{754807E7-1626-4100-86C7-C36A64400DEC}" type="parTrans" cxnId="{8A14C5A9-684A-4BA2-BC1F-CDFF28D3254A}">
      <dgm:prSet/>
      <dgm:spPr/>
      <dgm:t>
        <a:bodyPr/>
        <a:lstStyle/>
        <a:p>
          <a:endParaRPr lang="ru-RU"/>
        </a:p>
      </dgm:t>
    </dgm:pt>
    <dgm:pt modelId="{E28E095C-0130-432C-B2F0-71913659453E}" type="sibTrans" cxnId="{8A14C5A9-684A-4BA2-BC1F-CDFF28D3254A}">
      <dgm:prSet/>
      <dgm:spPr/>
      <dgm:t>
        <a:bodyPr/>
        <a:lstStyle/>
        <a:p>
          <a:endParaRPr lang="ru-RU"/>
        </a:p>
      </dgm:t>
    </dgm:pt>
    <dgm:pt modelId="{D766B891-473E-4063-B9F5-0F6952794C66}">
      <dgm:prSet/>
      <dgm:spPr/>
      <dgm:t>
        <a:bodyPr/>
        <a:lstStyle/>
        <a:p>
          <a:endParaRPr lang="ru-RU" dirty="0">
            <a:latin typeface="Times New Roman" pitchFamily="18" charset="0"/>
            <a:cs typeface="Times New Roman" pitchFamily="18" charset="0"/>
          </a:endParaRPr>
        </a:p>
      </dgm:t>
    </dgm:pt>
    <dgm:pt modelId="{8754A19D-C069-4B2A-8CEB-2616374806E0}" type="parTrans" cxnId="{76FE6BC7-7F44-4FCF-86DF-29FBA2C2AF97}">
      <dgm:prSet/>
      <dgm:spPr/>
      <dgm:t>
        <a:bodyPr/>
        <a:lstStyle/>
        <a:p>
          <a:endParaRPr lang="ru-RU"/>
        </a:p>
      </dgm:t>
    </dgm:pt>
    <dgm:pt modelId="{B55A5A38-FCFC-43B7-82AD-868B17DF26CB}" type="sibTrans" cxnId="{76FE6BC7-7F44-4FCF-86DF-29FBA2C2AF97}">
      <dgm:prSet/>
      <dgm:spPr/>
      <dgm:t>
        <a:bodyPr/>
        <a:lstStyle/>
        <a:p>
          <a:endParaRPr lang="ru-RU"/>
        </a:p>
      </dgm:t>
    </dgm:pt>
    <dgm:pt modelId="{01240A2F-C3B3-49C8-956A-40B92037459C}">
      <dgm:prSet/>
      <dgm:spPr/>
      <dgm:t>
        <a:bodyPr/>
        <a:lstStyle/>
        <a:p>
          <a:endParaRPr lang="ru-RU" dirty="0">
            <a:latin typeface="Times New Roman" pitchFamily="18" charset="0"/>
            <a:cs typeface="Times New Roman" pitchFamily="18" charset="0"/>
          </a:endParaRPr>
        </a:p>
      </dgm:t>
    </dgm:pt>
    <dgm:pt modelId="{13D50899-E771-4825-8737-DFA80FD70E6E}" type="parTrans" cxnId="{35410150-B470-417F-AC35-E2CE9FC20FB5}">
      <dgm:prSet/>
      <dgm:spPr/>
      <dgm:t>
        <a:bodyPr/>
        <a:lstStyle/>
        <a:p>
          <a:endParaRPr lang="ru-RU"/>
        </a:p>
      </dgm:t>
    </dgm:pt>
    <dgm:pt modelId="{2E02954D-F0CE-4D8D-9B59-6957B01E82C4}" type="sibTrans" cxnId="{35410150-B470-417F-AC35-E2CE9FC20FB5}">
      <dgm:prSet/>
      <dgm:spPr/>
      <dgm:t>
        <a:bodyPr/>
        <a:lstStyle/>
        <a:p>
          <a:endParaRPr lang="ru-RU"/>
        </a:p>
      </dgm:t>
    </dgm:pt>
    <dgm:pt modelId="{9C679854-4C64-416F-87B8-9B85027269EA}" type="pres">
      <dgm:prSet presAssocID="{C426E974-2CAF-4896-8BC5-22F1E56DB010}" presName="Name0" presStyleCnt="0">
        <dgm:presLayoutVars>
          <dgm:dir/>
          <dgm:animLvl val="lvl"/>
          <dgm:resizeHandles val="exact"/>
        </dgm:presLayoutVars>
      </dgm:prSet>
      <dgm:spPr/>
      <dgm:t>
        <a:bodyPr/>
        <a:lstStyle/>
        <a:p>
          <a:endParaRPr lang="ru-RU"/>
        </a:p>
      </dgm:t>
    </dgm:pt>
    <dgm:pt modelId="{44ED8B77-732C-46DA-96D7-E132AFF26AA6}" type="pres">
      <dgm:prSet presAssocID="{B3146E51-9C64-46F9-81DB-286951810B9A}" presName="composite" presStyleCnt="0"/>
      <dgm:spPr/>
      <dgm:t>
        <a:bodyPr/>
        <a:lstStyle/>
        <a:p>
          <a:endParaRPr lang="ru-RU"/>
        </a:p>
      </dgm:t>
    </dgm:pt>
    <dgm:pt modelId="{5C4AAF46-823B-4579-A0AA-0F3AEE814DC9}" type="pres">
      <dgm:prSet presAssocID="{B3146E51-9C64-46F9-81DB-286951810B9A}" presName="parTx" presStyleLbl="alignNode1" presStyleIdx="0" presStyleCnt="1" custScaleY="159185" custLinFactNeighborY="-71737">
        <dgm:presLayoutVars>
          <dgm:chMax val="0"/>
          <dgm:chPref val="0"/>
          <dgm:bulletEnabled val="1"/>
        </dgm:presLayoutVars>
      </dgm:prSet>
      <dgm:spPr/>
      <dgm:t>
        <a:bodyPr/>
        <a:lstStyle/>
        <a:p>
          <a:endParaRPr lang="ru-RU"/>
        </a:p>
      </dgm:t>
    </dgm:pt>
    <dgm:pt modelId="{41088A72-471A-4BC4-A750-BAD6EB3F2239}" type="pres">
      <dgm:prSet presAssocID="{B3146E51-9C64-46F9-81DB-286951810B9A}" presName="desTx" presStyleLbl="alignAccFollowNode1" presStyleIdx="0" presStyleCnt="1" custScaleY="107209">
        <dgm:presLayoutVars>
          <dgm:bulletEnabled val="1"/>
        </dgm:presLayoutVars>
      </dgm:prSet>
      <dgm:spPr/>
      <dgm:t>
        <a:bodyPr/>
        <a:lstStyle/>
        <a:p>
          <a:endParaRPr lang="ru-RU"/>
        </a:p>
      </dgm:t>
    </dgm:pt>
  </dgm:ptLst>
  <dgm:cxnLst>
    <dgm:cxn modelId="{35410150-B470-417F-AC35-E2CE9FC20FB5}" srcId="{B3146E51-9C64-46F9-81DB-286951810B9A}" destId="{01240A2F-C3B3-49C8-956A-40B92037459C}" srcOrd="8" destOrd="0" parTransId="{13D50899-E771-4825-8737-DFA80FD70E6E}" sibTransId="{2E02954D-F0CE-4D8D-9B59-6957B01E82C4}"/>
    <dgm:cxn modelId="{A78F8C93-A541-4DD9-BAD8-C2B687B03ACE}" type="presOf" srcId="{C7301809-022F-4C0A-8DFB-16DF7324C25E}" destId="{41088A72-471A-4BC4-A750-BAD6EB3F2239}" srcOrd="0" destOrd="9" presId="urn:microsoft.com/office/officeart/2005/8/layout/hList1"/>
    <dgm:cxn modelId="{C68A952E-404D-4B2B-B63E-C046A2EAB411}" srcId="{B3146E51-9C64-46F9-81DB-286951810B9A}" destId="{F5D350AA-9D8C-4C78-AA39-BA7B8ACB17D5}" srcOrd="0" destOrd="0" parTransId="{861BD240-2746-4A65-997F-DF6F961FD2A8}" sibTransId="{E3ADCBA2-7C4A-4E05-AD27-E33D00E53420}"/>
    <dgm:cxn modelId="{24CDBEC8-452F-47CD-A4AC-F166513D60E9}" type="presOf" srcId="{92E42733-A074-4F90-8894-294BB21FD10D}" destId="{41088A72-471A-4BC4-A750-BAD6EB3F2239}" srcOrd="0" destOrd="2" presId="urn:microsoft.com/office/officeart/2005/8/layout/hList1"/>
    <dgm:cxn modelId="{FC5AC47B-7EB1-412A-BABA-0B2FB9CE2785}" type="presOf" srcId="{01240A2F-C3B3-49C8-956A-40B92037459C}" destId="{41088A72-471A-4BC4-A750-BAD6EB3F2239}" srcOrd="0" destOrd="8" presId="urn:microsoft.com/office/officeart/2005/8/layout/hList1"/>
    <dgm:cxn modelId="{15AB1A6C-4FE9-4727-80DC-2D8DD9089CD9}" type="presOf" srcId="{10164612-F157-41A0-B74D-465758D70A73}" destId="{41088A72-471A-4BC4-A750-BAD6EB3F2239}" srcOrd="0" destOrd="3" presId="urn:microsoft.com/office/officeart/2005/8/layout/hList1"/>
    <dgm:cxn modelId="{76FE6BC7-7F44-4FCF-86DF-29FBA2C2AF97}" srcId="{B3146E51-9C64-46F9-81DB-286951810B9A}" destId="{D766B891-473E-4063-B9F5-0F6952794C66}" srcOrd="6" destOrd="0" parTransId="{8754A19D-C069-4B2A-8CEB-2616374806E0}" sibTransId="{B55A5A38-FCFC-43B7-82AD-868B17DF26CB}"/>
    <dgm:cxn modelId="{3C9F8EBA-B70D-4942-B472-C5E71C32EF4D}" srcId="{C426E974-2CAF-4896-8BC5-22F1E56DB010}" destId="{B3146E51-9C64-46F9-81DB-286951810B9A}" srcOrd="0" destOrd="0" parTransId="{C93DE26D-B799-4B7B-97E4-74C2D5B2D10D}" sibTransId="{5C256A26-758B-4B60-8BB1-7012E5715085}"/>
    <dgm:cxn modelId="{D6F1DCB0-44CF-480B-9F13-D3E336921F24}" type="presOf" srcId="{702196B8-046C-407C-B2D2-A64377880383}" destId="{41088A72-471A-4BC4-A750-BAD6EB3F2239}" srcOrd="0" destOrd="7" presId="urn:microsoft.com/office/officeart/2005/8/layout/hList1"/>
    <dgm:cxn modelId="{74481610-0ECB-4C94-87E8-49AD0748CBFB}" type="presOf" srcId="{E8836606-07AA-4600-819B-71D76138F4EA}" destId="{41088A72-471A-4BC4-A750-BAD6EB3F2239}" srcOrd="0" destOrd="5" presId="urn:microsoft.com/office/officeart/2005/8/layout/hList1"/>
    <dgm:cxn modelId="{736C7E1F-370C-479A-A7E5-88A8D1E23C9B}" type="presOf" srcId="{61D0BF85-CF64-4DF0-8661-8DB9B2EC345D}" destId="{41088A72-471A-4BC4-A750-BAD6EB3F2239}" srcOrd="0" destOrd="4" presId="urn:microsoft.com/office/officeart/2005/8/layout/hList1"/>
    <dgm:cxn modelId="{76B4E006-240B-4991-A743-EE9E5ACDA7F3}" type="presOf" srcId="{B3146E51-9C64-46F9-81DB-286951810B9A}" destId="{5C4AAF46-823B-4579-A0AA-0F3AEE814DC9}" srcOrd="0" destOrd="0" presId="urn:microsoft.com/office/officeart/2005/8/layout/hList1"/>
    <dgm:cxn modelId="{86773071-2A96-4AC2-8BD7-FFFCFD519EA3}" type="presOf" srcId="{F5D350AA-9D8C-4C78-AA39-BA7B8ACB17D5}" destId="{41088A72-471A-4BC4-A750-BAD6EB3F2239}" srcOrd="0" destOrd="0" presId="urn:microsoft.com/office/officeart/2005/8/layout/hList1"/>
    <dgm:cxn modelId="{747127EB-52DA-4CEE-967E-05C29396EA60}" type="presOf" srcId="{C426E974-2CAF-4896-8BC5-22F1E56DB010}" destId="{9C679854-4C64-416F-87B8-9B85027269EA}" srcOrd="0" destOrd="0" presId="urn:microsoft.com/office/officeart/2005/8/layout/hList1"/>
    <dgm:cxn modelId="{B6414BD2-995D-4BF5-BA0C-6909F9683C85}" srcId="{B3146E51-9C64-46F9-81DB-286951810B9A}" destId="{92E42733-A074-4F90-8894-294BB21FD10D}" srcOrd="2" destOrd="0" parTransId="{6E5C97F9-D50D-46E1-BB2D-5D52BBF38A20}" sibTransId="{AC18BDFC-6A07-47E9-8BAB-164973C38712}"/>
    <dgm:cxn modelId="{39CD2E37-5380-4354-9C33-A8C4632EDFA1}" srcId="{B3146E51-9C64-46F9-81DB-286951810B9A}" destId="{E8836606-07AA-4600-819B-71D76138F4EA}" srcOrd="5" destOrd="0" parTransId="{302F7FC8-45C6-4CC7-B609-C99DE7D5416E}" sibTransId="{E82C8DDD-1F9E-4DC3-B1C8-1CF90C95B5EF}"/>
    <dgm:cxn modelId="{065F524A-545A-4EA6-A9EC-5F43376BD71F}" srcId="{B3146E51-9C64-46F9-81DB-286951810B9A}" destId="{E45A0795-7680-48CA-9909-74AA89000B20}" srcOrd="1" destOrd="0" parTransId="{35BAF40F-4AFB-48A6-9EA4-3A7778C6699B}" sibTransId="{CAEF6626-697C-4165-BC76-514DDFBE0714}"/>
    <dgm:cxn modelId="{AFA3BA78-8422-4925-B132-A8A24AE3D965}" srcId="{B3146E51-9C64-46F9-81DB-286951810B9A}" destId="{702196B8-046C-407C-B2D2-A64377880383}" srcOrd="7" destOrd="0" parTransId="{96373560-F54B-4297-8365-925215C028FA}" sibTransId="{B3A20C5F-6732-48D1-A056-5E647755A44B}"/>
    <dgm:cxn modelId="{972196CC-469F-4A14-A80F-CFA5E6552D10}" type="presOf" srcId="{E45A0795-7680-48CA-9909-74AA89000B20}" destId="{41088A72-471A-4BC4-A750-BAD6EB3F2239}" srcOrd="0" destOrd="1" presId="urn:microsoft.com/office/officeart/2005/8/layout/hList1"/>
    <dgm:cxn modelId="{34E8E139-9CA0-42A3-8BF8-2F0BBB86CD2C}" srcId="{B3146E51-9C64-46F9-81DB-286951810B9A}" destId="{10164612-F157-41A0-B74D-465758D70A73}" srcOrd="3" destOrd="0" parTransId="{58DB6028-D1CE-4E66-93B7-FEE143F74830}" sibTransId="{761F88E8-6489-4D1C-842D-907122A42F87}"/>
    <dgm:cxn modelId="{31E0FDFD-9915-4DAE-B262-33EED489C203}" type="presOf" srcId="{D766B891-473E-4063-B9F5-0F6952794C66}" destId="{41088A72-471A-4BC4-A750-BAD6EB3F2239}" srcOrd="0" destOrd="6" presId="urn:microsoft.com/office/officeart/2005/8/layout/hList1"/>
    <dgm:cxn modelId="{15D20543-B943-4435-BB14-CBC33439F210}" srcId="{B3146E51-9C64-46F9-81DB-286951810B9A}" destId="{C7301809-022F-4C0A-8DFB-16DF7324C25E}" srcOrd="9" destOrd="0" parTransId="{DE4D902C-8D15-4F72-9A56-69402337EB67}" sibTransId="{B1DBD446-094B-43A4-889A-DED0028B1D54}"/>
    <dgm:cxn modelId="{8A14C5A9-684A-4BA2-BC1F-CDFF28D3254A}" srcId="{B3146E51-9C64-46F9-81DB-286951810B9A}" destId="{61D0BF85-CF64-4DF0-8661-8DB9B2EC345D}" srcOrd="4" destOrd="0" parTransId="{754807E7-1626-4100-86C7-C36A64400DEC}" sibTransId="{E28E095C-0130-432C-B2F0-71913659453E}"/>
    <dgm:cxn modelId="{98554B8A-781F-458A-A62A-B9515486DCF6}" type="presParOf" srcId="{9C679854-4C64-416F-87B8-9B85027269EA}" destId="{44ED8B77-732C-46DA-96D7-E132AFF26AA6}" srcOrd="0" destOrd="0" presId="urn:microsoft.com/office/officeart/2005/8/layout/hList1"/>
    <dgm:cxn modelId="{3424EAEC-A19E-47AC-A1B1-EEC4A29F0CBB}" type="presParOf" srcId="{44ED8B77-732C-46DA-96D7-E132AFF26AA6}" destId="{5C4AAF46-823B-4579-A0AA-0F3AEE814DC9}" srcOrd="0" destOrd="0" presId="urn:microsoft.com/office/officeart/2005/8/layout/hList1"/>
    <dgm:cxn modelId="{0408B545-AA7D-40EE-88F1-0E13A6CF7229}" type="presParOf" srcId="{44ED8B77-732C-46DA-96D7-E132AFF26AA6}" destId="{41088A72-471A-4BC4-A750-BAD6EB3F223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7AC308C-7C69-479A-A9AF-CBAE0CEC7889}"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17FF19A1-B3DA-4154-AE75-B6F20DF8FA59}">
      <dgm:prSet phldrT="[Текст]" custT="1"/>
      <dgm:spPr/>
      <dgm:t>
        <a:bodyPr/>
        <a:lstStyle/>
        <a:p>
          <a:r>
            <a:rPr lang="ru-RU" sz="2000" dirty="0" smtClean="0">
              <a:latin typeface="Times New Roman" pitchFamily="18" charset="0"/>
              <a:cs typeface="Times New Roman" pitchFamily="18" charset="0"/>
            </a:rPr>
            <a:t>Жилой, дачный, садовый дом</a:t>
          </a:r>
          <a:endParaRPr lang="ru-RU" sz="2000" dirty="0">
            <a:latin typeface="Times New Roman" pitchFamily="18" charset="0"/>
            <a:cs typeface="Times New Roman" pitchFamily="18" charset="0"/>
          </a:endParaRPr>
        </a:p>
      </dgm:t>
    </dgm:pt>
    <dgm:pt modelId="{B5F46210-4B8B-421D-BD7D-449E11C4C4B9}" type="parTrans" cxnId="{70E9B4C8-4C6F-4692-943D-FE30FFBA762F}">
      <dgm:prSet/>
      <dgm:spPr/>
      <dgm:t>
        <a:bodyPr/>
        <a:lstStyle/>
        <a:p>
          <a:endParaRPr lang="ru-RU"/>
        </a:p>
      </dgm:t>
    </dgm:pt>
    <dgm:pt modelId="{B295D575-DD7D-4BD1-A9C8-CA731AB10B3D}" type="sibTrans" cxnId="{70E9B4C8-4C6F-4692-943D-FE30FFBA762F}">
      <dgm:prSet/>
      <dgm:spPr/>
      <dgm:t>
        <a:bodyPr/>
        <a:lstStyle/>
        <a:p>
          <a:endParaRPr lang="ru-RU"/>
        </a:p>
      </dgm:t>
    </dgm:pt>
    <dgm:pt modelId="{33BF6C86-FC7B-4A1A-8768-BEE272C28B42}">
      <dgm:prSet phldrT="[Текст]" custT="1"/>
      <dgm:spPr/>
      <dgm:t>
        <a:bodyPr/>
        <a:lstStyle/>
        <a:p>
          <a:r>
            <a:rPr lang="ru-RU" sz="1400" dirty="0" smtClean="0">
              <a:latin typeface="Times New Roman" pitchFamily="18" charset="0"/>
              <a:cs typeface="Times New Roman" pitchFamily="18" charset="0"/>
            </a:rPr>
            <a:t>При наличии в собственности </a:t>
          </a:r>
          <a:r>
            <a:rPr lang="ru-RU" sz="1400" b="1" dirty="0" smtClean="0">
              <a:latin typeface="Times New Roman" pitchFamily="18" charset="0"/>
              <a:cs typeface="Times New Roman" pitchFamily="18" charset="0"/>
            </a:rPr>
            <a:t>жилого, дачного или садового дома,</a:t>
          </a:r>
          <a:r>
            <a:rPr lang="ru-RU" sz="1400" dirty="0" smtClean="0">
              <a:latin typeface="Times New Roman" pitchFamily="18" charset="0"/>
              <a:cs typeface="Times New Roman" pitchFamily="18" charset="0"/>
            </a:rPr>
            <a:t> которые указываются в пункте 2 данного раздела, должен быть указан соответствующий земельный участок, на котором он расположен (под индивидуальное жилищное строительство, дачный или садовый). Данный земельный участок в зависимости от наличия зарегистрированного права собственности подлежит указанию в разделе 3.1 «Имущество, находящееся в собственности» или 6.1 «Имущество, находящееся в пользовании».</a:t>
          </a:r>
          <a:endParaRPr lang="ru-RU" sz="1400" dirty="0">
            <a:latin typeface="Times New Roman" pitchFamily="18" charset="0"/>
            <a:cs typeface="Times New Roman" pitchFamily="18" charset="0"/>
          </a:endParaRPr>
        </a:p>
      </dgm:t>
    </dgm:pt>
    <dgm:pt modelId="{2CC3A265-E23E-4D31-80E2-CA140206D0B1}" type="parTrans" cxnId="{EF519DB8-CF30-4F5D-BF8A-BBA2FBE837C2}">
      <dgm:prSet/>
      <dgm:spPr/>
      <dgm:t>
        <a:bodyPr/>
        <a:lstStyle/>
        <a:p>
          <a:endParaRPr lang="ru-RU"/>
        </a:p>
      </dgm:t>
    </dgm:pt>
    <dgm:pt modelId="{3AD3645D-D695-4DA8-944F-BDED37FDA8B9}" type="sibTrans" cxnId="{EF519DB8-CF30-4F5D-BF8A-BBA2FBE837C2}">
      <dgm:prSet/>
      <dgm:spPr/>
      <dgm:t>
        <a:bodyPr/>
        <a:lstStyle/>
        <a:p>
          <a:endParaRPr lang="ru-RU"/>
        </a:p>
      </dgm:t>
    </dgm:pt>
    <dgm:pt modelId="{0F2AAF64-3500-4BFD-A8EA-3B6489E47D00}">
      <dgm:prSet phldrT="[Текст]" custT="1"/>
      <dgm:spPr/>
      <dgm:t>
        <a:bodyPr/>
        <a:lstStyle/>
        <a:p>
          <a:r>
            <a:rPr lang="ru-RU" sz="2000" dirty="0" smtClean="0">
              <a:latin typeface="Times New Roman" pitchFamily="18" charset="0"/>
              <a:cs typeface="Times New Roman" pitchFamily="18" charset="0"/>
            </a:rPr>
            <a:t>Гаражи</a:t>
          </a:r>
          <a:endParaRPr lang="ru-RU" sz="2000" dirty="0">
            <a:latin typeface="Times New Roman" pitchFamily="18" charset="0"/>
            <a:cs typeface="Times New Roman" pitchFamily="18" charset="0"/>
          </a:endParaRPr>
        </a:p>
      </dgm:t>
    </dgm:pt>
    <dgm:pt modelId="{EDB0095A-11FA-4E65-9CDD-D1D9A6384102}" type="parTrans" cxnId="{D5FF2153-B40E-47CD-B2FE-CCC2582FAE39}">
      <dgm:prSet/>
      <dgm:spPr/>
      <dgm:t>
        <a:bodyPr/>
        <a:lstStyle/>
        <a:p>
          <a:endParaRPr lang="ru-RU"/>
        </a:p>
      </dgm:t>
    </dgm:pt>
    <dgm:pt modelId="{84D971AC-3C8C-4E9F-B022-7079581A5100}" type="sibTrans" cxnId="{D5FF2153-B40E-47CD-B2FE-CCC2582FAE39}">
      <dgm:prSet/>
      <dgm:spPr/>
      <dgm:t>
        <a:bodyPr/>
        <a:lstStyle/>
        <a:p>
          <a:endParaRPr lang="ru-RU"/>
        </a:p>
      </dgm:t>
    </dgm:pt>
    <dgm:pt modelId="{AF2BCB5E-90DF-4B6E-B866-0F1AE68D86DB}">
      <dgm:prSet phldrT="[Текст]" custT="1"/>
      <dgm:spPr/>
      <dgm:t>
        <a:bodyPr/>
        <a:lstStyle/>
        <a:p>
          <a:r>
            <a:rPr lang="ru-RU" sz="1400" dirty="0" smtClean="0">
              <a:latin typeface="Times New Roman" pitchFamily="18" charset="0"/>
              <a:cs typeface="Times New Roman" pitchFamily="18" charset="0"/>
            </a:rPr>
            <a:t>В строке 4 «</a:t>
          </a:r>
          <a:r>
            <a:rPr lang="ru-RU" sz="1400" b="1" dirty="0" smtClean="0">
              <a:latin typeface="Times New Roman" pitchFamily="18" charset="0"/>
              <a:cs typeface="Times New Roman" pitchFamily="18" charset="0"/>
            </a:rPr>
            <a:t>Гаражи</a:t>
          </a:r>
          <a:r>
            <a:rPr lang="ru-RU" sz="1400" dirty="0" smtClean="0">
              <a:latin typeface="Times New Roman" pitchFamily="18" charset="0"/>
              <a:cs typeface="Times New Roman" pitchFamily="18" charset="0"/>
            </a:rPr>
            <a:t>» указывается информация об организованных местах хранения автотранспорта - «гараж», «</a:t>
          </a:r>
          <a:r>
            <a:rPr lang="ru-RU" sz="1400" dirty="0" err="1" smtClean="0">
              <a:latin typeface="Times New Roman" pitchFamily="18" charset="0"/>
              <a:cs typeface="Times New Roman" pitchFamily="18" charset="0"/>
            </a:rPr>
            <a:t>машино-место</a:t>
          </a:r>
          <a:r>
            <a:rPr lang="ru-RU" sz="1400" dirty="0" smtClean="0">
              <a:latin typeface="Times New Roman" pitchFamily="18" charset="0"/>
              <a:cs typeface="Times New Roman" pitchFamily="18" charset="0"/>
            </a:rPr>
            <a:t>» и другие на основании свидетельства о регистрации права собственности (иного правоустанавливающего документа). Земельный участок, на котором расположен гараж, в зависимости от наличия зарегистрированного права собственности подлежит указанию в разделе 3.1 «Недвижимое имущество» или 6.1 «Объекты недвижимого имущества, находящиеся в пользовании».</a:t>
          </a:r>
          <a:endParaRPr lang="ru-RU" sz="1400" dirty="0">
            <a:latin typeface="Times New Roman" pitchFamily="18" charset="0"/>
            <a:cs typeface="Times New Roman" pitchFamily="18" charset="0"/>
          </a:endParaRPr>
        </a:p>
      </dgm:t>
    </dgm:pt>
    <dgm:pt modelId="{8F5D25B6-F8F3-492E-B695-C6023E19AF9B}" type="parTrans" cxnId="{4DBEE8D2-7215-42BC-B6F7-D12A6905147A}">
      <dgm:prSet/>
      <dgm:spPr/>
      <dgm:t>
        <a:bodyPr/>
        <a:lstStyle/>
        <a:p>
          <a:endParaRPr lang="ru-RU"/>
        </a:p>
      </dgm:t>
    </dgm:pt>
    <dgm:pt modelId="{99A3AD59-2939-4894-BF57-1C148A350E58}" type="sibTrans" cxnId="{4DBEE8D2-7215-42BC-B6F7-D12A6905147A}">
      <dgm:prSet/>
      <dgm:spPr/>
      <dgm:t>
        <a:bodyPr/>
        <a:lstStyle/>
        <a:p>
          <a:endParaRPr lang="ru-RU"/>
        </a:p>
      </dgm:t>
    </dgm:pt>
    <dgm:pt modelId="{E8014EA5-DD11-41BB-8A49-65D4FBAE30E9}">
      <dgm:prSet phldrT="[Текст]"/>
      <dgm:spPr/>
      <dgm:t>
        <a:bodyPr/>
        <a:lstStyle/>
        <a:p>
          <a:endParaRPr lang="ru-RU" sz="1400" dirty="0"/>
        </a:p>
      </dgm:t>
    </dgm:pt>
    <dgm:pt modelId="{458F7C26-251B-4146-B198-3CEF3D7C1E57}" type="sibTrans" cxnId="{856B8A15-64C7-4041-A1BE-160710F968CC}">
      <dgm:prSet/>
      <dgm:spPr/>
    </dgm:pt>
    <dgm:pt modelId="{A05204C3-747C-4292-B20C-ECDF91191DA8}" type="parTrans" cxnId="{856B8A15-64C7-4041-A1BE-160710F968CC}">
      <dgm:prSet/>
      <dgm:spPr/>
    </dgm:pt>
    <dgm:pt modelId="{01C372DE-1F33-4ACC-B2F9-A05198B0B0B4}">
      <dgm:prSet custT="1"/>
      <dgm:spPr/>
      <dgm:t>
        <a:bodyPr/>
        <a:lstStyle/>
        <a:p>
          <a:r>
            <a:rPr lang="ru-RU" sz="2000" dirty="0" smtClean="0">
              <a:latin typeface="Times New Roman" pitchFamily="18" charset="0"/>
              <a:cs typeface="Times New Roman" pitchFamily="18" charset="0"/>
            </a:rPr>
            <a:t>Квартиры</a:t>
          </a:r>
          <a:endParaRPr lang="ru-RU" sz="2000" dirty="0">
            <a:latin typeface="Times New Roman" pitchFamily="18" charset="0"/>
            <a:cs typeface="Times New Roman" pitchFamily="18" charset="0"/>
          </a:endParaRPr>
        </a:p>
      </dgm:t>
    </dgm:pt>
    <dgm:pt modelId="{29F9AFFD-9CA1-4B54-998F-89EFF563E797}" type="parTrans" cxnId="{DF1EA5BC-5468-4E11-B4CE-4D14255B5417}">
      <dgm:prSet/>
      <dgm:spPr/>
    </dgm:pt>
    <dgm:pt modelId="{18D83B63-0466-49B4-9103-0E0C85BF3942}" type="sibTrans" cxnId="{DF1EA5BC-5468-4E11-B4CE-4D14255B5417}">
      <dgm:prSet/>
      <dgm:spPr/>
    </dgm:pt>
    <dgm:pt modelId="{A7D101A0-D365-4E79-85C0-16EA329536EA}">
      <dgm:prSet/>
      <dgm:spPr/>
      <dgm:t>
        <a:bodyPr/>
        <a:lstStyle/>
        <a:p>
          <a:endParaRPr lang="ru-RU" sz="1500"/>
        </a:p>
      </dgm:t>
    </dgm:pt>
    <dgm:pt modelId="{EF26BD39-119A-4B6C-AF55-071CE89D9C66}" type="parTrans" cxnId="{443A8921-2A79-4A69-89A5-B029663383D7}">
      <dgm:prSet/>
      <dgm:spPr/>
    </dgm:pt>
    <dgm:pt modelId="{9E2BB675-8A94-4D2D-9D74-C54F9777CC00}" type="sibTrans" cxnId="{443A8921-2A79-4A69-89A5-B029663383D7}">
      <dgm:prSet/>
      <dgm:spPr/>
    </dgm:pt>
    <dgm:pt modelId="{08E63446-90B8-473E-8353-B474EC6CFDF5}">
      <dgm:prSet phldrT="[Текст]" custT="1"/>
      <dgm:spPr/>
      <dgm:t>
        <a:bodyPr/>
        <a:lstStyle/>
        <a:p>
          <a:r>
            <a:rPr lang="ru-RU" sz="1400" dirty="0" smtClean="0">
              <a:latin typeface="Times New Roman" pitchFamily="18" charset="0"/>
              <a:cs typeface="Times New Roman" pitchFamily="18" charset="0"/>
            </a:rPr>
            <a:t>При заполнении пункта  3 «</a:t>
          </a:r>
          <a:r>
            <a:rPr lang="ru-RU" sz="1400" b="1" dirty="0" smtClean="0">
              <a:latin typeface="Times New Roman" pitchFamily="18" charset="0"/>
              <a:cs typeface="Times New Roman" pitchFamily="18" charset="0"/>
            </a:rPr>
            <a:t>Квартиры</a:t>
          </a:r>
          <a:r>
            <a:rPr lang="ru-RU" sz="1400" dirty="0" smtClean="0">
              <a:latin typeface="Times New Roman" pitchFamily="18" charset="0"/>
              <a:cs typeface="Times New Roman" pitchFamily="18" charset="0"/>
            </a:rPr>
            <a:t>» соответственно вносятся сведения о ней</a:t>
          </a:r>
          <a:endParaRPr lang="ru-RU" sz="1400" dirty="0">
            <a:latin typeface="Times New Roman" pitchFamily="18" charset="0"/>
            <a:cs typeface="Times New Roman" pitchFamily="18" charset="0"/>
          </a:endParaRPr>
        </a:p>
      </dgm:t>
    </dgm:pt>
    <dgm:pt modelId="{EA5EA76A-8F0C-4384-A4C4-A96C401819F9}" type="parTrans" cxnId="{C1BA2C03-F2C2-4929-AE9D-19EE5B7443D0}">
      <dgm:prSet/>
      <dgm:spPr/>
    </dgm:pt>
    <dgm:pt modelId="{7BE1B203-0073-4B3B-B762-D076491EE32F}" type="sibTrans" cxnId="{C1BA2C03-F2C2-4929-AE9D-19EE5B7443D0}">
      <dgm:prSet/>
      <dgm:spPr/>
    </dgm:pt>
    <dgm:pt modelId="{A43BA79E-CDA7-4193-B10A-CFE3F84E7FAF}" type="pres">
      <dgm:prSet presAssocID="{27AC308C-7C69-479A-A9AF-CBAE0CEC7889}" presName="Name0" presStyleCnt="0">
        <dgm:presLayoutVars>
          <dgm:dir/>
          <dgm:animLvl val="lvl"/>
          <dgm:resizeHandles val="exact"/>
        </dgm:presLayoutVars>
      </dgm:prSet>
      <dgm:spPr/>
      <dgm:t>
        <a:bodyPr/>
        <a:lstStyle/>
        <a:p>
          <a:endParaRPr lang="ru-RU"/>
        </a:p>
      </dgm:t>
    </dgm:pt>
    <dgm:pt modelId="{3811C9E0-D6EE-4CB0-B317-230A31667562}" type="pres">
      <dgm:prSet presAssocID="{17FF19A1-B3DA-4154-AE75-B6F20DF8FA59}" presName="composite" presStyleCnt="0"/>
      <dgm:spPr/>
      <dgm:t>
        <a:bodyPr/>
        <a:lstStyle/>
        <a:p>
          <a:endParaRPr lang="ru-RU"/>
        </a:p>
      </dgm:t>
    </dgm:pt>
    <dgm:pt modelId="{0BD377FC-67F2-4D1A-BFED-ACBEB7A4401E}" type="pres">
      <dgm:prSet presAssocID="{17FF19A1-B3DA-4154-AE75-B6F20DF8FA59}" presName="parTx" presStyleLbl="alignNode1" presStyleIdx="0" presStyleCnt="3">
        <dgm:presLayoutVars>
          <dgm:chMax val="0"/>
          <dgm:chPref val="0"/>
          <dgm:bulletEnabled val="1"/>
        </dgm:presLayoutVars>
      </dgm:prSet>
      <dgm:spPr/>
      <dgm:t>
        <a:bodyPr/>
        <a:lstStyle/>
        <a:p>
          <a:endParaRPr lang="ru-RU"/>
        </a:p>
      </dgm:t>
    </dgm:pt>
    <dgm:pt modelId="{075B205C-D467-4F7F-B46A-A1881F89F14F}" type="pres">
      <dgm:prSet presAssocID="{17FF19A1-B3DA-4154-AE75-B6F20DF8FA59}" presName="desTx" presStyleLbl="alignAccFollowNode1" presStyleIdx="0" presStyleCnt="3">
        <dgm:presLayoutVars>
          <dgm:bulletEnabled val="1"/>
        </dgm:presLayoutVars>
      </dgm:prSet>
      <dgm:spPr/>
      <dgm:t>
        <a:bodyPr/>
        <a:lstStyle/>
        <a:p>
          <a:endParaRPr lang="ru-RU"/>
        </a:p>
      </dgm:t>
    </dgm:pt>
    <dgm:pt modelId="{A0B4E81A-C6D4-4FD8-86BD-03D29922E26C}" type="pres">
      <dgm:prSet presAssocID="{B295D575-DD7D-4BD1-A9C8-CA731AB10B3D}" presName="space" presStyleCnt="0"/>
      <dgm:spPr/>
      <dgm:t>
        <a:bodyPr/>
        <a:lstStyle/>
        <a:p>
          <a:endParaRPr lang="ru-RU"/>
        </a:p>
      </dgm:t>
    </dgm:pt>
    <dgm:pt modelId="{5716DBCD-088F-4F7B-ABCA-BEBC5081D389}" type="pres">
      <dgm:prSet presAssocID="{01C372DE-1F33-4ACC-B2F9-A05198B0B0B4}" presName="composite" presStyleCnt="0"/>
      <dgm:spPr/>
      <dgm:t>
        <a:bodyPr/>
        <a:lstStyle/>
        <a:p>
          <a:endParaRPr lang="ru-RU"/>
        </a:p>
      </dgm:t>
    </dgm:pt>
    <dgm:pt modelId="{9ED6BFA7-3BC9-41D9-B30B-1B4D3596B225}" type="pres">
      <dgm:prSet presAssocID="{01C372DE-1F33-4ACC-B2F9-A05198B0B0B4}" presName="parTx" presStyleLbl="alignNode1" presStyleIdx="1" presStyleCnt="3">
        <dgm:presLayoutVars>
          <dgm:chMax val="0"/>
          <dgm:chPref val="0"/>
          <dgm:bulletEnabled val="1"/>
        </dgm:presLayoutVars>
      </dgm:prSet>
      <dgm:spPr/>
      <dgm:t>
        <a:bodyPr/>
        <a:lstStyle/>
        <a:p>
          <a:endParaRPr lang="ru-RU"/>
        </a:p>
      </dgm:t>
    </dgm:pt>
    <dgm:pt modelId="{49030A30-E0B0-4187-8413-F3E0761807DE}" type="pres">
      <dgm:prSet presAssocID="{01C372DE-1F33-4ACC-B2F9-A05198B0B0B4}" presName="desTx" presStyleLbl="alignAccFollowNode1" presStyleIdx="1" presStyleCnt="3">
        <dgm:presLayoutVars>
          <dgm:bulletEnabled val="1"/>
        </dgm:presLayoutVars>
      </dgm:prSet>
      <dgm:spPr/>
      <dgm:t>
        <a:bodyPr/>
        <a:lstStyle/>
        <a:p>
          <a:endParaRPr lang="ru-RU"/>
        </a:p>
      </dgm:t>
    </dgm:pt>
    <dgm:pt modelId="{A000776F-4B15-486C-B086-5CD259E4416C}" type="pres">
      <dgm:prSet presAssocID="{18D83B63-0466-49B4-9103-0E0C85BF3942}" presName="space" presStyleCnt="0"/>
      <dgm:spPr/>
      <dgm:t>
        <a:bodyPr/>
        <a:lstStyle/>
        <a:p>
          <a:endParaRPr lang="ru-RU"/>
        </a:p>
      </dgm:t>
    </dgm:pt>
    <dgm:pt modelId="{D09DC2E1-1A40-43C6-86D1-5B76882CB33D}" type="pres">
      <dgm:prSet presAssocID="{0F2AAF64-3500-4BFD-A8EA-3B6489E47D00}" presName="composite" presStyleCnt="0"/>
      <dgm:spPr/>
      <dgm:t>
        <a:bodyPr/>
        <a:lstStyle/>
        <a:p>
          <a:endParaRPr lang="ru-RU"/>
        </a:p>
      </dgm:t>
    </dgm:pt>
    <dgm:pt modelId="{559CED33-1AF5-413F-BDCA-F983C5EEE171}" type="pres">
      <dgm:prSet presAssocID="{0F2AAF64-3500-4BFD-A8EA-3B6489E47D00}" presName="parTx" presStyleLbl="alignNode1" presStyleIdx="2" presStyleCnt="3">
        <dgm:presLayoutVars>
          <dgm:chMax val="0"/>
          <dgm:chPref val="0"/>
          <dgm:bulletEnabled val="1"/>
        </dgm:presLayoutVars>
      </dgm:prSet>
      <dgm:spPr/>
      <dgm:t>
        <a:bodyPr/>
        <a:lstStyle/>
        <a:p>
          <a:endParaRPr lang="ru-RU"/>
        </a:p>
      </dgm:t>
    </dgm:pt>
    <dgm:pt modelId="{6065E8B1-1DEA-4A13-8A72-4320F5766F05}" type="pres">
      <dgm:prSet presAssocID="{0F2AAF64-3500-4BFD-A8EA-3B6489E47D00}" presName="desTx" presStyleLbl="alignAccFollowNode1" presStyleIdx="2" presStyleCnt="3">
        <dgm:presLayoutVars>
          <dgm:bulletEnabled val="1"/>
        </dgm:presLayoutVars>
      </dgm:prSet>
      <dgm:spPr/>
      <dgm:t>
        <a:bodyPr/>
        <a:lstStyle/>
        <a:p>
          <a:endParaRPr lang="ru-RU"/>
        </a:p>
      </dgm:t>
    </dgm:pt>
  </dgm:ptLst>
  <dgm:cxnLst>
    <dgm:cxn modelId="{DF1EA5BC-5468-4E11-B4CE-4D14255B5417}" srcId="{27AC308C-7C69-479A-A9AF-CBAE0CEC7889}" destId="{01C372DE-1F33-4ACC-B2F9-A05198B0B0B4}" srcOrd="1" destOrd="0" parTransId="{29F9AFFD-9CA1-4B54-998F-89EFF563E797}" sibTransId="{18D83B63-0466-49B4-9103-0E0C85BF3942}"/>
    <dgm:cxn modelId="{EF519DB8-CF30-4F5D-BF8A-BBA2FBE837C2}" srcId="{17FF19A1-B3DA-4154-AE75-B6F20DF8FA59}" destId="{33BF6C86-FC7B-4A1A-8768-BEE272C28B42}" srcOrd="0" destOrd="0" parTransId="{2CC3A265-E23E-4D31-80E2-CA140206D0B1}" sibTransId="{3AD3645D-D695-4DA8-944F-BDED37FDA8B9}"/>
    <dgm:cxn modelId="{70E9B4C8-4C6F-4692-943D-FE30FFBA762F}" srcId="{27AC308C-7C69-479A-A9AF-CBAE0CEC7889}" destId="{17FF19A1-B3DA-4154-AE75-B6F20DF8FA59}" srcOrd="0" destOrd="0" parTransId="{B5F46210-4B8B-421D-BD7D-449E11C4C4B9}" sibTransId="{B295D575-DD7D-4BD1-A9C8-CA731AB10B3D}"/>
    <dgm:cxn modelId="{443A8921-2A79-4A69-89A5-B029663383D7}" srcId="{01C372DE-1F33-4ACC-B2F9-A05198B0B0B4}" destId="{A7D101A0-D365-4E79-85C0-16EA329536EA}" srcOrd="1" destOrd="0" parTransId="{EF26BD39-119A-4B6C-AF55-071CE89D9C66}" sibTransId="{9E2BB675-8A94-4D2D-9D74-C54F9777CC00}"/>
    <dgm:cxn modelId="{D86E9689-37B4-4F87-B6DD-18DBB214A8B0}" type="presOf" srcId="{01C372DE-1F33-4ACC-B2F9-A05198B0B0B4}" destId="{9ED6BFA7-3BC9-41D9-B30B-1B4D3596B225}" srcOrd="0" destOrd="0" presId="urn:microsoft.com/office/officeart/2005/8/layout/hList1"/>
    <dgm:cxn modelId="{92DEF9E7-DE2C-4442-9E5E-38C32E64A6E4}" type="presOf" srcId="{08E63446-90B8-473E-8353-B474EC6CFDF5}" destId="{49030A30-E0B0-4187-8413-F3E0761807DE}" srcOrd="0" destOrd="0" presId="urn:microsoft.com/office/officeart/2005/8/layout/hList1"/>
    <dgm:cxn modelId="{856B8A15-64C7-4041-A1BE-160710F968CC}" srcId="{17FF19A1-B3DA-4154-AE75-B6F20DF8FA59}" destId="{E8014EA5-DD11-41BB-8A49-65D4FBAE30E9}" srcOrd="1" destOrd="0" parTransId="{A05204C3-747C-4292-B20C-ECDF91191DA8}" sibTransId="{458F7C26-251B-4146-B198-3CEF3D7C1E57}"/>
    <dgm:cxn modelId="{2E2FDBCC-A537-40AD-AC9C-2C180C832545}" type="presOf" srcId="{33BF6C86-FC7B-4A1A-8768-BEE272C28B42}" destId="{075B205C-D467-4F7F-B46A-A1881F89F14F}" srcOrd="0" destOrd="0" presId="urn:microsoft.com/office/officeart/2005/8/layout/hList1"/>
    <dgm:cxn modelId="{C1BA2C03-F2C2-4929-AE9D-19EE5B7443D0}" srcId="{01C372DE-1F33-4ACC-B2F9-A05198B0B0B4}" destId="{08E63446-90B8-473E-8353-B474EC6CFDF5}" srcOrd="0" destOrd="0" parTransId="{EA5EA76A-8F0C-4384-A4C4-A96C401819F9}" sibTransId="{7BE1B203-0073-4B3B-B762-D076491EE32F}"/>
    <dgm:cxn modelId="{4DBEE8D2-7215-42BC-B6F7-D12A6905147A}" srcId="{0F2AAF64-3500-4BFD-A8EA-3B6489E47D00}" destId="{AF2BCB5E-90DF-4B6E-B866-0F1AE68D86DB}" srcOrd="0" destOrd="0" parTransId="{8F5D25B6-F8F3-492E-B695-C6023E19AF9B}" sibTransId="{99A3AD59-2939-4894-BF57-1C148A350E58}"/>
    <dgm:cxn modelId="{58396637-5564-4513-9C20-0108D3AB6171}" type="presOf" srcId="{A7D101A0-D365-4E79-85C0-16EA329536EA}" destId="{49030A30-E0B0-4187-8413-F3E0761807DE}" srcOrd="0" destOrd="1" presId="urn:microsoft.com/office/officeart/2005/8/layout/hList1"/>
    <dgm:cxn modelId="{D5FF2153-B40E-47CD-B2FE-CCC2582FAE39}" srcId="{27AC308C-7C69-479A-A9AF-CBAE0CEC7889}" destId="{0F2AAF64-3500-4BFD-A8EA-3B6489E47D00}" srcOrd="2" destOrd="0" parTransId="{EDB0095A-11FA-4E65-9CDD-D1D9A6384102}" sibTransId="{84D971AC-3C8C-4E9F-B022-7079581A5100}"/>
    <dgm:cxn modelId="{AA29372A-C674-41DE-BE4D-E79354D9DF94}" type="presOf" srcId="{0F2AAF64-3500-4BFD-A8EA-3B6489E47D00}" destId="{559CED33-1AF5-413F-BDCA-F983C5EEE171}" srcOrd="0" destOrd="0" presId="urn:microsoft.com/office/officeart/2005/8/layout/hList1"/>
    <dgm:cxn modelId="{0DB8F15C-4A23-4A5D-93E4-0827ECD09B86}" type="presOf" srcId="{E8014EA5-DD11-41BB-8A49-65D4FBAE30E9}" destId="{075B205C-D467-4F7F-B46A-A1881F89F14F}" srcOrd="0" destOrd="1" presId="urn:microsoft.com/office/officeart/2005/8/layout/hList1"/>
    <dgm:cxn modelId="{764C64E0-E45E-43A3-AFE1-8D0DC6498132}" type="presOf" srcId="{AF2BCB5E-90DF-4B6E-B866-0F1AE68D86DB}" destId="{6065E8B1-1DEA-4A13-8A72-4320F5766F05}" srcOrd="0" destOrd="0" presId="urn:microsoft.com/office/officeart/2005/8/layout/hList1"/>
    <dgm:cxn modelId="{342B5DFC-1BE9-41FA-B7F9-14C670016828}" type="presOf" srcId="{17FF19A1-B3DA-4154-AE75-B6F20DF8FA59}" destId="{0BD377FC-67F2-4D1A-BFED-ACBEB7A4401E}" srcOrd="0" destOrd="0" presId="urn:microsoft.com/office/officeart/2005/8/layout/hList1"/>
    <dgm:cxn modelId="{0E932FAE-6F26-4F9F-9251-B9854CAFBE56}" type="presOf" srcId="{27AC308C-7C69-479A-A9AF-CBAE0CEC7889}" destId="{A43BA79E-CDA7-4193-B10A-CFE3F84E7FAF}" srcOrd="0" destOrd="0" presId="urn:microsoft.com/office/officeart/2005/8/layout/hList1"/>
    <dgm:cxn modelId="{50E36D9B-7543-48AB-8D8F-4CFFE08EBB67}" type="presParOf" srcId="{A43BA79E-CDA7-4193-B10A-CFE3F84E7FAF}" destId="{3811C9E0-D6EE-4CB0-B317-230A31667562}" srcOrd="0" destOrd="0" presId="urn:microsoft.com/office/officeart/2005/8/layout/hList1"/>
    <dgm:cxn modelId="{23541F69-5341-487A-B24F-3EBD0AABC241}" type="presParOf" srcId="{3811C9E0-D6EE-4CB0-B317-230A31667562}" destId="{0BD377FC-67F2-4D1A-BFED-ACBEB7A4401E}" srcOrd="0" destOrd="0" presId="urn:microsoft.com/office/officeart/2005/8/layout/hList1"/>
    <dgm:cxn modelId="{CF6BC0E4-4881-48E9-BECD-FE9D3DAC4D5A}" type="presParOf" srcId="{3811C9E0-D6EE-4CB0-B317-230A31667562}" destId="{075B205C-D467-4F7F-B46A-A1881F89F14F}" srcOrd="1" destOrd="0" presId="urn:microsoft.com/office/officeart/2005/8/layout/hList1"/>
    <dgm:cxn modelId="{29DCF5F5-682E-4F6D-A4B4-A543BAC0ACC0}" type="presParOf" srcId="{A43BA79E-CDA7-4193-B10A-CFE3F84E7FAF}" destId="{A0B4E81A-C6D4-4FD8-86BD-03D29922E26C}" srcOrd="1" destOrd="0" presId="urn:microsoft.com/office/officeart/2005/8/layout/hList1"/>
    <dgm:cxn modelId="{9878C164-662E-4E3C-BCC5-F9C92931FD9D}" type="presParOf" srcId="{A43BA79E-CDA7-4193-B10A-CFE3F84E7FAF}" destId="{5716DBCD-088F-4F7B-ABCA-BEBC5081D389}" srcOrd="2" destOrd="0" presId="urn:microsoft.com/office/officeart/2005/8/layout/hList1"/>
    <dgm:cxn modelId="{F6BDFBAD-D169-48C0-8B18-04ADED2AA756}" type="presParOf" srcId="{5716DBCD-088F-4F7B-ABCA-BEBC5081D389}" destId="{9ED6BFA7-3BC9-41D9-B30B-1B4D3596B225}" srcOrd="0" destOrd="0" presId="urn:microsoft.com/office/officeart/2005/8/layout/hList1"/>
    <dgm:cxn modelId="{BBB1B9D9-F309-4C55-8859-E2A0136AA3D1}" type="presParOf" srcId="{5716DBCD-088F-4F7B-ABCA-BEBC5081D389}" destId="{49030A30-E0B0-4187-8413-F3E0761807DE}" srcOrd="1" destOrd="0" presId="urn:microsoft.com/office/officeart/2005/8/layout/hList1"/>
    <dgm:cxn modelId="{73A8BBE0-A880-47BA-A85C-8F271945B9A8}" type="presParOf" srcId="{A43BA79E-CDA7-4193-B10A-CFE3F84E7FAF}" destId="{A000776F-4B15-486C-B086-5CD259E4416C}" srcOrd="3" destOrd="0" presId="urn:microsoft.com/office/officeart/2005/8/layout/hList1"/>
    <dgm:cxn modelId="{691B7397-0635-4EDB-B545-B353F703D9A2}" type="presParOf" srcId="{A43BA79E-CDA7-4193-B10A-CFE3F84E7FAF}" destId="{D09DC2E1-1A40-43C6-86D1-5B76882CB33D}" srcOrd="4" destOrd="0" presId="urn:microsoft.com/office/officeart/2005/8/layout/hList1"/>
    <dgm:cxn modelId="{EFDC8511-6897-4AD9-A7B0-CF015982CE4E}" type="presParOf" srcId="{D09DC2E1-1A40-43C6-86D1-5B76882CB33D}" destId="{559CED33-1AF5-413F-BDCA-F983C5EEE171}" srcOrd="0" destOrd="0" presId="urn:microsoft.com/office/officeart/2005/8/layout/hList1"/>
    <dgm:cxn modelId="{7EAA3A6B-CA4C-45E3-B96F-18235D7C59F5}" type="presParOf" srcId="{D09DC2E1-1A40-43C6-86D1-5B76882CB33D}" destId="{6065E8B1-1DEA-4A13-8A72-4320F5766F0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BBA9DB3-CFEA-4A2A-A7CB-44289AADC1A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9E8B8464-684D-445F-929D-F7D8540C119E}">
      <dgm:prSet phldrT="[Текст]" custT="1"/>
      <dgm:spPr/>
      <dgm:t>
        <a:bodyPr/>
        <a:lstStyle/>
        <a:p>
          <a:pPr algn="l"/>
          <a:r>
            <a:rPr lang="ru-RU" sz="1400" b="1" dirty="0" smtClean="0">
              <a:latin typeface="Times New Roman" pitchFamily="18" charset="0"/>
              <a:cs typeface="Times New Roman" pitchFamily="18" charset="0"/>
            </a:rPr>
            <a:t>Вид и валюта счета</a:t>
          </a:r>
          <a:endParaRPr lang="ru-RU" sz="1400" dirty="0">
            <a:latin typeface="Times New Roman" pitchFamily="18" charset="0"/>
            <a:cs typeface="Times New Roman" pitchFamily="18" charset="0"/>
          </a:endParaRPr>
        </a:p>
      </dgm:t>
    </dgm:pt>
    <dgm:pt modelId="{13B5AA22-EDCD-4A35-A7BA-68F252A86FF6}" type="parTrans" cxnId="{EE5FCF87-E8F6-4F25-8185-80235595CD75}">
      <dgm:prSet/>
      <dgm:spPr/>
      <dgm:t>
        <a:bodyPr/>
        <a:lstStyle/>
        <a:p>
          <a:endParaRPr lang="ru-RU"/>
        </a:p>
      </dgm:t>
    </dgm:pt>
    <dgm:pt modelId="{39223F30-44A2-458A-B1C3-02AE89C6620D}" type="sibTrans" cxnId="{EE5FCF87-E8F6-4F25-8185-80235595CD75}">
      <dgm:prSet/>
      <dgm:spPr/>
      <dgm:t>
        <a:bodyPr/>
        <a:lstStyle/>
        <a:p>
          <a:endParaRPr lang="ru-RU"/>
        </a:p>
      </dgm:t>
    </dgm:pt>
    <dgm:pt modelId="{14ED2258-6653-4181-A136-6F226C3883D8}">
      <dgm:prSet phldrT="[Текст]" custT="1"/>
      <dgm:spPr/>
      <dgm:t>
        <a:bodyPr/>
        <a:lstStyle/>
        <a:p>
          <a:pPr algn="l"/>
          <a:r>
            <a:rPr lang="ru-RU" sz="1400" b="1" dirty="0" smtClean="0">
              <a:latin typeface="Times New Roman" pitchFamily="18" charset="0"/>
              <a:cs typeface="Times New Roman" pitchFamily="18" charset="0"/>
            </a:rPr>
            <a:t>Дата открытия счета</a:t>
          </a:r>
          <a:endParaRPr lang="ru-RU" sz="1400" b="1" dirty="0">
            <a:latin typeface="Times New Roman" pitchFamily="18" charset="0"/>
            <a:cs typeface="Times New Roman" pitchFamily="18" charset="0"/>
          </a:endParaRPr>
        </a:p>
      </dgm:t>
    </dgm:pt>
    <dgm:pt modelId="{C371BB3D-0036-44CE-87F8-8F2AB63639D8}" type="parTrans" cxnId="{4D3FF1D8-0926-4BC3-B88E-1475FC942D4E}">
      <dgm:prSet/>
      <dgm:spPr/>
      <dgm:t>
        <a:bodyPr/>
        <a:lstStyle/>
        <a:p>
          <a:endParaRPr lang="ru-RU"/>
        </a:p>
      </dgm:t>
    </dgm:pt>
    <dgm:pt modelId="{2E9801DF-6006-41A6-B22B-B701F9171C4C}" type="sibTrans" cxnId="{4D3FF1D8-0926-4BC3-B88E-1475FC942D4E}">
      <dgm:prSet/>
      <dgm:spPr/>
      <dgm:t>
        <a:bodyPr/>
        <a:lstStyle/>
        <a:p>
          <a:endParaRPr lang="ru-RU"/>
        </a:p>
      </dgm:t>
    </dgm:pt>
    <dgm:pt modelId="{911FBCA5-520A-4F29-9125-F5E0DE25CD2C}">
      <dgm:prSet phldrT="[Текст]" custT="1"/>
      <dgm:spPr/>
      <dgm:t>
        <a:bodyPr/>
        <a:lstStyle/>
        <a:p>
          <a:pPr algn="just"/>
          <a:r>
            <a:rPr lang="ru-RU" sz="1300" dirty="0" smtClean="0">
              <a:latin typeface="Times New Roman" pitchFamily="18" charset="0"/>
              <a:cs typeface="Times New Roman" pitchFamily="18" charset="0"/>
            </a:rPr>
            <a:t>Для получения достоверных сведений о </a:t>
          </a:r>
          <a:r>
            <a:rPr lang="ru-RU" sz="1300" b="1" dirty="0" smtClean="0">
              <a:latin typeface="Times New Roman" pitchFamily="18" charset="0"/>
              <a:cs typeface="Times New Roman" pitchFamily="18" charset="0"/>
            </a:rPr>
            <a:t>дате открытия счета</a:t>
          </a:r>
          <a:r>
            <a:rPr lang="ru-RU" sz="1300" dirty="0" smtClean="0">
              <a:latin typeface="Times New Roman" pitchFamily="18" charset="0"/>
              <a:cs typeface="Times New Roman" pitchFamily="18" charset="0"/>
            </a:rPr>
            <a:t> в банке (иной кредитной организации), виде такого счета следует обратиться в банк или соответствующую кредитную организацию. Указание даты выпуска (</a:t>
          </a:r>
          <a:r>
            <a:rPr lang="ru-RU" sz="1300" dirty="0" err="1" smtClean="0">
              <a:latin typeface="Times New Roman" pitchFamily="18" charset="0"/>
              <a:cs typeface="Times New Roman" pitchFamily="18" charset="0"/>
            </a:rPr>
            <a:t>перевыпуска</a:t>
          </a:r>
          <a:r>
            <a:rPr lang="ru-RU" sz="1300" dirty="0" smtClean="0">
              <a:latin typeface="Times New Roman" pitchFamily="18" charset="0"/>
              <a:cs typeface="Times New Roman" pitchFamily="18" charset="0"/>
            </a:rPr>
            <a:t>) пластиковой карты не допускается. Выдача клиентам банка выписок из лицевых счетов и приложений к ним осуществляется в порядке и сроки, которые предусмотрены соответствующим договором, на бумажном носителе либо в электронном виде (по каналам связи или с применением различных носителей информации) (абзац 24 пункта 2.1 части </a:t>
          </a:r>
          <a:r>
            <a:rPr lang="en-US" sz="1300" dirty="0" smtClean="0">
              <a:latin typeface="Times New Roman" pitchFamily="18" charset="0"/>
              <a:cs typeface="Times New Roman" pitchFamily="18" charset="0"/>
            </a:rPr>
            <a:t>III</a:t>
          </a:r>
          <a:r>
            <a:rPr lang="ru-RU" sz="1300" dirty="0" smtClean="0">
              <a:latin typeface="Times New Roman" pitchFamily="18" charset="0"/>
              <a:cs typeface="Times New Roman" pitchFamily="18" charset="0"/>
            </a:rPr>
            <a:t> приложения к Положению Центрального банка Российской Федерации от 16 июля 2012 г. № 385-П «О правилах ведения бухгалтерского учета в кредитных организациях, расположенных на территории Российской Федерации»).</a:t>
          </a:r>
          <a:endParaRPr lang="ru-RU" sz="1300" dirty="0">
            <a:latin typeface="Times New Roman" pitchFamily="18" charset="0"/>
            <a:cs typeface="Times New Roman" pitchFamily="18" charset="0"/>
          </a:endParaRPr>
        </a:p>
      </dgm:t>
    </dgm:pt>
    <dgm:pt modelId="{3CF2EC3C-773D-4DA1-B752-B580F38633FC}" type="parTrans" cxnId="{F7588611-2A69-4ADD-B851-199D48305BCC}">
      <dgm:prSet/>
      <dgm:spPr/>
      <dgm:t>
        <a:bodyPr/>
        <a:lstStyle/>
        <a:p>
          <a:endParaRPr lang="ru-RU"/>
        </a:p>
      </dgm:t>
    </dgm:pt>
    <dgm:pt modelId="{06774C4F-1501-4F10-AE8F-A34B8DA1F519}" type="sibTrans" cxnId="{F7588611-2A69-4ADD-B851-199D48305BCC}">
      <dgm:prSet/>
      <dgm:spPr/>
      <dgm:t>
        <a:bodyPr/>
        <a:lstStyle/>
        <a:p>
          <a:endParaRPr lang="ru-RU"/>
        </a:p>
      </dgm:t>
    </dgm:pt>
    <dgm:pt modelId="{DD0CD1EF-FB08-453A-BB5E-FDD790EBAE62}">
      <dgm:prSet custT="1"/>
      <dgm:spPr/>
      <dgm:t>
        <a:bodyPr/>
        <a:lstStyle/>
        <a:p>
          <a:pPr algn="just"/>
          <a:r>
            <a:rPr lang="ru-RU" sz="1300" dirty="0" smtClean="0">
              <a:latin typeface="Times New Roman" pitchFamily="18" charset="0"/>
              <a:cs typeface="Times New Roman" pitchFamily="18" charset="0"/>
            </a:rPr>
            <a:t>Виды банковских счетов определены Инструкцией Банка России от 30 мая 2014 г. № 153-И «Об открытии и закрытии банковских счетов, счетов по вкладам (депозитам), депозитных счетов». </a:t>
          </a:r>
          <a:endParaRPr lang="ru-RU" sz="1300" dirty="0">
            <a:latin typeface="Times New Roman" pitchFamily="18" charset="0"/>
            <a:cs typeface="Times New Roman" pitchFamily="18" charset="0"/>
          </a:endParaRPr>
        </a:p>
      </dgm:t>
    </dgm:pt>
    <dgm:pt modelId="{51B5CDCC-8B20-4046-B35E-3F478DF6D24B}" type="parTrans" cxnId="{9DA17852-5B67-4A19-8C6D-8CDB92ED3A86}">
      <dgm:prSet/>
      <dgm:spPr/>
      <dgm:t>
        <a:bodyPr/>
        <a:lstStyle/>
        <a:p>
          <a:endParaRPr lang="ru-RU"/>
        </a:p>
      </dgm:t>
    </dgm:pt>
    <dgm:pt modelId="{063F9A2A-016C-4EA9-B289-8D811100BB12}" type="sibTrans" cxnId="{9DA17852-5B67-4A19-8C6D-8CDB92ED3A86}">
      <dgm:prSet/>
      <dgm:spPr/>
      <dgm:t>
        <a:bodyPr/>
        <a:lstStyle/>
        <a:p>
          <a:endParaRPr lang="ru-RU"/>
        </a:p>
      </dgm:t>
    </dgm:pt>
    <dgm:pt modelId="{23F781A2-3295-4F21-94FA-532EF2ED1498}">
      <dgm:prSet custT="1"/>
      <dgm:spPr/>
      <dgm:t>
        <a:bodyPr/>
        <a:lstStyle/>
        <a:p>
          <a:pPr algn="just"/>
          <a:r>
            <a:rPr lang="ru-RU" sz="1300" dirty="0" smtClean="0">
              <a:latin typeface="Times New Roman" pitchFamily="18" charset="0"/>
              <a:cs typeface="Times New Roman" pitchFamily="18" charset="0"/>
            </a:rPr>
            <a:t>Согласно данной Инструкции физическим лицам открываются следующие виды счетов (таблица № 5):</a:t>
          </a:r>
          <a:endParaRPr lang="ru-RU" sz="1300" dirty="0">
            <a:latin typeface="Times New Roman" pitchFamily="18" charset="0"/>
            <a:cs typeface="Times New Roman" pitchFamily="18" charset="0"/>
          </a:endParaRPr>
        </a:p>
      </dgm:t>
    </dgm:pt>
    <dgm:pt modelId="{6F4A4EF8-DE8A-4CD7-8068-6C7D11B86A4B}" type="parTrans" cxnId="{BACEC774-B96E-47C9-B3BF-264A85956638}">
      <dgm:prSet/>
      <dgm:spPr/>
      <dgm:t>
        <a:bodyPr/>
        <a:lstStyle/>
        <a:p>
          <a:endParaRPr lang="ru-RU"/>
        </a:p>
      </dgm:t>
    </dgm:pt>
    <dgm:pt modelId="{D4110046-942E-4099-A1C8-59D84CC44917}" type="sibTrans" cxnId="{BACEC774-B96E-47C9-B3BF-264A85956638}">
      <dgm:prSet/>
      <dgm:spPr/>
      <dgm:t>
        <a:bodyPr/>
        <a:lstStyle/>
        <a:p>
          <a:endParaRPr lang="ru-RU"/>
        </a:p>
      </dgm:t>
    </dgm:pt>
    <dgm:pt modelId="{1D662FFE-4D90-4647-914B-FA95624E9032}">
      <dgm:prSet custT="1"/>
      <dgm:spPr/>
      <dgm:t>
        <a:bodyPr/>
        <a:lstStyle/>
        <a:p>
          <a:pPr algn="just"/>
          <a:r>
            <a:rPr lang="ru-RU" sz="1300" dirty="0" smtClean="0">
              <a:latin typeface="Times New Roman" pitchFamily="18" charset="0"/>
              <a:cs typeface="Times New Roman" pitchFamily="18" charset="0"/>
            </a:rPr>
            <a:t>Текущие счета</a:t>
          </a:r>
          <a:endParaRPr lang="ru-RU" sz="1300" dirty="0">
            <a:latin typeface="Times New Roman" pitchFamily="18" charset="0"/>
            <a:cs typeface="Times New Roman" pitchFamily="18" charset="0"/>
          </a:endParaRPr>
        </a:p>
      </dgm:t>
    </dgm:pt>
    <dgm:pt modelId="{9C33FBCA-EB1B-4B5C-9785-44EB96EE501C}" type="parTrans" cxnId="{48629723-53FE-4665-9F31-98DB41FA7A09}">
      <dgm:prSet/>
      <dgm:spPr/>
      <dgm:t>
        <a:bodyPr/>
        <a:lstStyle/>
        <a:p>
          <a:endParaRPr lang="ru-RU"/>
        </a:p>
      </dgm:t>
    </dgm:pt>
    <dgm:pt modelId="{E3851C5C-BB97-4084-A23D-082C4B8EB966}" type="sibTrans" cxnId="{48629723-53FE-4665-9F31-98DB41FA7A09}">
      <dgm:prSet/>
      <dgm:spPr/>
      <dgm:t>
        <a:bodyPr/>
        <a:lstStyle/>
        <a:p>
          <a:endParaRPr lang="ru-RU"/>
        </a:p>
      </dgm:t>
    </dgm:pt>
    <dgm:pt modelId="{93A2CF16-F411-4CD3-8089-60F1A4F923B3}">
      <dgm:prSet custT="1"/>
      <dgm:spPr/>
      <dgm:t>
        <a:bodyPr/>
        <a:lstStyle/>
        <a:p>
          <a:pPr algn="just"/>
          <a:r>
            <a:rPr lang="ru-RU" sz="1300" dirty="0" smtClean="0">
              <a:latin typeface="Times New Roman" pitchFamily="18" charset="0"/>
              <a:cs typeface="Times New Roman" pitchFamily="18" charset="0"/>
            </a:rPr>
            <a:t>Счета по вкладам (депозитам)</a:t>
          </a:r>
          <a:endParaRPr lang="ru-RU" sz="1300" dirty="0">
            <a:latin typeface="Times New Roman" pitchFamily="18" charset="0"/>
            <a:cs typeface="Times New Roman" pitchFamily="18" charset="0"/>
          </a:endParaRPr>
        </a:p>
      </dgm:t>
    </dgm:pt>
    <dgm:pt modelId="{C586A7FA-02F0-4E5B-B528-E4134F7A7AAF}" type="parTrans" cxnId="{3C56C0A9-83B0-4879-A051-A06DB8412909}">
      <dgm:prSet/>
      <dgm:spPr/>
      <dgm:t>
        <a:bodyPr/>
        <a:lstStyle/>
        <a:p>
          <a:endParaRPr lang="ru-RU"/>
        </a:p>
      </dgm:t>
    </dgm:pt>
    <dgm:pt modelId="{70E2DF27-96C9-41DC-ACC4-AA06C9D1193F}" type="sibTrans" cxnId="{3C56C0A9-83B0-4879-A051-A06DB8412909}">
      <dgm:prSet/>
      <dgm:spPr/>
      <dgm:t>
        <a:bodyPr/>
        <a:lstStyle/>
        <a:p>
          <a:endParaRPr lang="ru-RU"/>
        </a:p>
      </dgm:t>
    </dgm:pt>
    <dgm:pt modelId="{A2E826BC-4819-47CC-BDF0-2C334E4D4F69}">
      <dgm:prSet custT="1"/>
      <dgm:spPr/>
      <dgm:t>
        <a:bodyPr/>
        <a:lstStyle/>
        <a:p>
          <a:pPr algn="just"/>
          <a:r>
            <a:rPr lang="ru-RU" sz="1300" dirty="0" smtClean="0">
              <a:latin typeface="Times New Roman" pitchFamily="18" charset="0"/>
              <a:cs typeface="Times New Roman" pitchFamily="18" charset="0"/>
            </a:rPr>
            <a:t>Расчетные счета</a:t>
          </a:r>
          <a:endParaRPr lang="ru-RU" sz="1300" dirty="0">
            <a:latin typeface="Times New Roman" pitchFamily="18" charset="0"/>
            <a:cs typeface="Times New Roman" pitchFamily="18" charset="0"/>
          </a:endParaRPr>
        </a:p>
      </dgm:t>
    </dgm:pt>
    <dgm:pt modelId="{65F18139-A288-4D23-9918-FB2B7210C93F}" type="parTrans" cxnId="{4FA9AF93-6183-44BF-8A64-2B7CA710F525}">
      <dgm:prSet/>
      <dgm:spPr/>
      <dgm:t>
        <a:bodyPr/>
        <a:lstStyle/>
        <a:p>
          <a:endParaRPr lang="ru-RU"/>
        </a:p>
      </dgm:t>
    </dgm:pt>
    <dgm:pt modelId="{6DAAE357-836A-4323-B13B-2E2F91BE54E4}" type="sibTrans" cxnId="{4FA9AF93-6183-44BF-8A64-2B7CA710F525}">
      <dgm:prSet/>
      <dgm:spPr/>
      <dgm:t>
        <a:bodyPr/>
        <a:lstStyle/>
        <a:p>
          <a:endParaRPr lang="ru-RU"/>
        </a:p>
      </dgm:t>
    </dgm:pt>
    <dgm:pt modelId="{F903E7AC-AB2F-464E-AA8A-8953022983DC}">
      <dgm:prSet custT="1"/>
      <dgm:spPr/>
      <dgm:t>
        <a:bodyPr/>
        <a:lstStyle/>
        <a:p>
          <a:pPr algn="just"/>
          <a:r>
            <a:rPr lang="ru-RU" sz="1300" dirty="0" smtClean="0">
              <a:latin typeface="Times New Roman" pitchFamily="18" charset="0"/>
              <a:cs typeface="Times New Roman" pitchFamily="18" charset="0"/>
            </a:rPr>
            <a:t>Счета доверительного управления</a:t>
          </a:r>
          <a:endParaRPr lang="ru-RU" sz="1300" dirty="0">
            <a:latin typeface="Times New Roman" pitchFamily="18" charset="0"/>
            <a:cs typeface="Times New Roman" pitchFamily="18" charset="0"/>
          </a:endParaRPr>
        </a:p>
      </dgm:t>
    </dgm:pt>
    <dgm:pt modelId="{D12DC0F2-4F96-43C8-9AA6-2C9D63C9841C}" type="parTrans" cxnId="{72F82A85-C8DE-41C8-BB33-7AAC81BDC999}">
      <dgm:prSet/>
      <dgm:spPr/>
      <dgm:t>
        <a:bodyPr/>
        <a:lstStyle/>
        <a:p>
          <a:endParaRPr lang="ru-RU"/>
        </a:p>
      </dgm:t>
    </dgm:pt>
    <dgm:pt modelId="{3539CC0A-7A8E-46E9-B4C0-565475CA7E8B}" type="sibTrans" cxnId="{72F82A85-C8DE-41C8-BB33-7AAC81BDC999}">
      <dgm:prSet/>
      <dgm:spPr/>
      <dgm:t>
        <a:bodyPr/>
        <a:lstStyle/>
        <a:p>
          <a:endParaRPr lang="ru-RU"/>
        </a:p>
      </dgm:t>
    </dgm:pt>
    <dgm:pt modelId="{5243F823-B4CA-4C7E-B6F8-73E32EB3248B}">
      <dgm:prSet custT="1"/>
      <dgm:spPr/>
      <dgm:t>
        <a:bodyPr/>
        <a:lstStyle/>
        <a:p>
          <a:pPr algn="just"/>
          <a:r>
            <a:rPr lang="ru-RU" sz="1300" dirty="0" smtClean="0">
              <a:latin typeface="Times New Roman" pitchFamily="18" charset="0"/>
              <a:cs typeface="Times New Roman" pitchFamily="18" charset="0"/>
            </a:rPr>
            <a:t>Специальные банковские счета, в том числе специальные банковские счета банковского платежного агента, банковского платежного субагента, платежного агента, поставщика, торговый банковский счет, клиринговый банковский счет, счет гарантийного фонда платежной системы, номинальный счет, счет </a:t>
          </a:r>
          <a:r>
            <a:rPr lang="ru-RU" sz="1300" dirty="0" err="1" smtClean="0">
              <a:latin typeface="Times New Roman" pitchFamily="18" charset="0"/>
              <a:cs typeface="Times New Roman" pitchFamily="18" charset="0"/>
            </a:rPr>
            <a:t>эскроу</a:t>
          </a:r>
          <a:r>
            <a:rPr lang="ru-RU" sz="1300" dirty="0" smtClean="0">
              <a:latin typeface="Times New Roman" pitchFamily="18" charset="0"/>
              <a:cs typeface="Times New Roman" pitchFamily="18" charset="0"/>
            </a:rPr>
            <a:t>, залоговый счет, специальный банковский счет должника</a:t>
          </a:r>
          <a:endParaRPr lang="ru-RU" sz="1300" dirty="0">
            <a:latin typeface="Times New Roman" pitchFamily="18" charset="0"/>
            <a:cs typeface="Times New Roman" pitchFamily="18" charset="0"/>
          </a:endParaRPr>
        </a:p>
      </dgm:t>
    </dgm:pt>
    <dgm:pt modelId="{8C32AFBC-55DA-4A66-86FF-24E885F9A4F6}" type="parTrans" cxnId="{03897458-F333-4556-9295-31C8FCC3907E}">
      <dgm:prSet/>
      <dgm:spPr/>
      <dgm:t>
        <a:bodyPr/>
        <a:lstStyle/>
        <a:p>
          <a:endParaRPr lang="ru-RU"/>
        </a:p>
      </dgm:t>
    </dgm:pt>
    <dgm:pt modelId="{B799DE28-9FE4-46E8-913E-793415780980}" type="sibTrans" cxnId="{03897458-F333-4556-9295-31C8FCC3907E}">
      <dgm:prSet/>
      <dgm:spPr/>
      <dgm:t>
        <a:bodyPr/>
        <a:lstStyle/>
        <a:p>
          <a:endParaRPr lang="ru-RU"/>
        </a:p>
      </dgm:t>
    </dgm:pt>
    <dgm:pt modelId="{999EAD6C-6109-4B52-932C-EF992BA1C6ED}">
      <dgm:prSet custT="1"/>
      <dgm:spPr/>
      <dgm:t>
        <a:bodyPr/>
        <a:lstStyle/>
        <a:p>
          <a:pPr algn="just"/>
          <a:r>
            <a:rPr lang="ru-RU" sz="1300" dirty="0" smtClean="0">
              <a:latin typeface="Times New Roman" pitchFamily="18" charset="0"/>
              <a:cs typeface="Times New Roman" pitchFamily="18" charset="0"/>
            </a:rPr>
            <a:t>Депозитные счета судов, подразделений службы судебных приставов, правоохранительных органов, нотариусов.</a:t>
          </a:r>
          <a:endParaRPr lang="ru-RU" sz="1300" dirty="0">
            <a:latin typeface="Times New Roman" pitchFamily="18" charset="0"/>
            <a:cs typeface="Times New Roman" pitchFamily="18" charset="0"/>
          </a:endParaRPr>
        </a:p>
      </dgm:t>
    </dgm:pt>
    <dgm:pt modelId="{A18509AB-2195-4C84-BBAF-BF836B0E01AD}" type="parTrans" cxnId="{557D1C18-D753-4EFA-8666-008EC57C2E13}">
      <dgm:prSet/>
      <dgm:spPr/>
      <dgm:t>
        <a:bodyPr/>
        <a:lstStyle/>
        <a:p>
          <a:endParaRPr lang="ru-RU"/>
        </a:p>
      </dgm:t>
    </dgm:pt>
    <dgm:pt modelId="{8B345072-EDF4-4242-9AAF-1481183402E4}" type="sibTrans" cxnId="{557D1C18-D753-4EFA-8666-008EC57C2E13}">
      <dgm:prSet/>
      <dgm:spPr/>
      <dgm:t>
        <a:bodyPr/>
        <a:lstStyle/>
        <a:p>
          <a:endParaRPr lang="ru-RU"/>
        </a:p>
      </dgm:t>
    </dgm:pt>
    <dgm:pt modelId="{CF8CCD62-4842-4792-9EBD-451A4C9B010F}">
      <dgm:prSet phldrT="[Текст]" custT="1"/>
      <dgm:spPr/>
      <dgm:t>
        <a:bodyPr/>
        <a:lstStyle/>
        <a:p>
          <a:pPr algn="l"/>
          <a:r>
            <a:rPr lang="ru-RU" sz="1400" b="1" dirty="0" smtClean="0">
              <a:latin typeface="Times New Roman" pitchFamily="18" charset="0"/>
              <a:cs typeface="Times New Roman" pitchFamily="18" charset="0"/>
            </a:rPr>
            <a:t>Остаток на счёте</a:t>
          </a:r>
          <a:endParaRPr lang="ru-RU" sz="1400" b="1" dirty="0">
            <a:latin typeface="Times New Roman" pitchFamily="18" charset="0"/>
            <a:cs typeface="Times New Roman" pitchFamily="18" charset="0"/>
          </a:endParaRPr>
        </a:p>
      </dgm:t>
    </dgm:pt>
    <dgm:pt modelId="{A7F7DF06-575A-4686-AA60-1F2BF8B69A5D}" type="parTrans" cxnId="{E5CCBCEF-E1CB-441A-8D93-232F67FB82CD}">
      <dgm:prSet/>
      <dgm:spPr/>
      <dgm:t>
        <a:bodyPr/>
        <a:lstStyle/>
        <a:p>
          <a:endParaRPr lang="ru-RU"/>
        </a:p>
      </dgm:t>
    </dgm:pt>
    <dgm:pt modelId="{1A2EC133-0FD2-49B7-9744-EBF31C27A287}" type="sibTrans" cxnId="{E5CCBCEF-E1CB-441A-8D93-232F67FB82CD}">
      <dgm:prSet/>
      <dgm:spPr/>
      <dgm:t>
        <a:bodyPr/>
        <a:lstStyle/>
        <a:p>
          <a:endParaRPr lang="ru-RU"/>
        </a:p>
      </dgm:t>
    </dgm:pt>
    <dgm:pt modelId="{67338581-6F64-438D-A42A-C38266B6E069}">
      <dgm:prSet phldrT="[Текст]" custT="1"/>
      <dgm:spPr/>
      <dgm:t>
        <a:bodyPr/>
        <a:lstStyle/>
        <a:p>
          <a:pPr algn="just"/>
          <a:r>
            <a:rPr lang="ru-RU" sz="1300" b="1" dirty="0" smtClean="0">
              <a:latin typeface="Times New Roman" pitchFamily="18" charset="0"/>
              <a:cs typeface="Times New Roman" pitchFamily="18" charset="0"/>
            </a:rPr>
            <a:t>Остаток на счете</a:t>
          </a:r>
          <a:r>
            <a:rPr lang="ru-RU" sz="1300" dirty="0" smtClean="0">
              <a:latin typeface="Times New Roman" pitchFamily="18" charset="0"/>
              <a:cs typeface="Times New Roman" pitchFamily="18" charset="0"/>
            </a:rPr>
            <a:t> указывается по состоянию на отчетную дату. Для счетов в иностранной валюте остаток указывается в рублях по курсу Банка России на отчетную дату. Сведения об официальных курсах валют на заданную дату, устанавливаемых Центральным банком Российской Федерации, доступны на официальном сайте Банка России по адресу: </a:t>
          </a:r>
          <a:r>
            <a:rPr lang="ru-RU" sz="1300" dirty="0" smtClean="0">
              <a:latin typeface="Times New Roman" pitchFamily="18" charset="0"/>
              <a:cs typeface="Times New Roman" pitchFamily="18" charset="0"/>
              <a:hlinkClick xmlns:r="http://schemas.openxmlformats.org/officeDocument/2006/relationships" r:id="rId1"/>
            </a:rPr>
            <a:t>http://www.cbr.ru/currency_base/daily.aspx</a:t>
          </a:r>
          <a:r>
            <a:rPr lang="ru-RU" sz="1300" dirty="0" smtClean="0">
              <a:latin typeface="Times New Roman" pitchFamily="18" charset="0"/>
              <a:cs typeface="Times New Roman" pitchFamily="18" charset="0"/>
            </a:rPr>
            <a:t>.</a:t>
          </a:r>
          <a:endParaRPr lang="ru-RU" sz="1300" dirty="0">
            <a:latin typeface="Times New Roman" pitchFamily="18" charset="0"/>
            <a:cs typeface="Times New Roman" pitchFamily="18" charset="0"/>
          </a:endParaRPr>
        </a:p>
      </dgm:t>
    </dgm:pt>
    <dgm:pt modelId="{61666B1A-0ACC-44D0-922E-94C2C3BB2C9D}" type="parTrans" cxnId="{48C77F8D-2ED8-4E35-90D0-8D95B2A53FBA}">
      <dgm:prSet/>
      <dgm:spPr/>
      <dgm:t>
        <a:bodyPr/>
        <a:lstStyle/>
        <a:p>
          <a:endParaRPr lang="ru-RU"/>
        </a:p>
      </dgm:t>
    </dgm:pt>
    <dgm:pt modelId="{33398039-3A7C-432B-9562-1B1093D77FD9}" type="sibTrans" cxnId="{48C77F8D-2ED8-4E35-90D0-8D95B2A53FBA}">
      <dgm:prSet/>
      <dgm:spPr/>
      <dgm:t>
        <a:bodyPr/>
        <a:lstStyle/>
        <a:p>
          <a:endParaRPr lang="ru-RU"/>
        </a:p>
      </dgm:t>
    </dgm:pt>
    <dgm:pt modelId="{2F45E688-6A93-4987-BA64-54B58A7ACA97}" type="pres">
      <dgm:prSet presAssocID="{BBBA9DB3-CFEA-4A2A-A7CB-44289AADC1A5}" presName="Name0" presStyleCnt="0">
        <dgm:presLayoutVars>
          <dgm:dir/>
          <dgm:animLvl val="lvl"/>
          <dgm:resizeHandles val="exact"/>
        </dgm:presLayoutVars>
      </dgm:prSet>
      <dgm:spPr/>
      <dgm:t>
        <a:bodyPr/>
        <a:lstStyle/>
        <a:p>
          <a:endParaRPr lang="ru-RU"/>
        </a:p>
      </dgm:t>
    </dgm:pt>
    <dgm:pt modelId="{7152EF69-301C-4D02-8D43-2A0132D4B7BE}" type="pres">
      <dgm:prSet presAssocID="{9E8B8464-684D-445F-929D-F7D8540C119E}" presName="composite" presStyleCnt="0"/>
      <dgm:spPr/>
    </dgm:pt>
    <dgm:pt modelId="{C705C3BA-05F3-4C08-8768-46A7C81B29D4}" type="pres">
      <dgm:prSet presAssocID="{9E8B8464-684D-445F-929D-F7D8540C119E}" presName="parTx" presStyleLbl="alignNode1" presStyleIdx="0" presStyleCnt="3">
        <dgm:presLayoutVars>
          <dgm:chMax val="0"/>
          <dgm:chPref val="0"/>
          <dgm:bulletEnabled val="1"/>
        </dgm:presLayoutVars>
      </dgm:prSet>
      <dgm:spPr/>
      <dgm:t>
        <a:bodyPr/>
        <a:lstStyle/>
        <a:p>
          <a:endParaRPr lang="ru-RU"/>
        </a:p>
      </dgm:t>
    </dgm:pt>
    <dgm:pt modelId="{B8E4B681-6FF8-4266-BD50-205555D23DD3}" type="pres">
      <dgm:prSet presAssocID="{9E8B8464-684D-445F-929D-F7D8540C119E}" presName="desTx" presStyleLbl="alignAccFollowNode1" presStyleIdx="0" presStyleCnt="3">
        <dgm:presLayoutVars>
          <dgm:bulletEnabled val="1"/>
        </dgm:presLayoutVars>
      </dgm:prSet>
      <dgm:spPr/>
      <dgm:t>
        <a:bodyPr/>
        <a:lstStyle/>
        <a:p>
          <a:endParaRPr lang="ru-RU"/>
        </a:p>
      </dgm:t>
    </dgm:pt>
    <dgm:pt modelId="{C4B59901-D9FA-4767-B359-53B8E57EAB16}" type="pres">
      <dgm:prSet presAssocID="{39223F30-44A2-458A-B1C3-02AE89C6620D}" presName="space" presStyleCnt="0"/>
      <dgm:spPr/>
    </dgm:pt>
    <dgm:pt modelId="{A48EC9B1-C35F-47AD-9602-3D2175DE4BA6}" type="pres">
      <dgm:prSet presAssocID="{14ED2258-6653-4181-A136-6F226C3883D8}" presName="composite" presStyleCnt="0"/>
      <dgm:spPr/>
    </dgm:pt>
    <dgm:pt modelId="{523A5BE4-BAAC-4A32-A647-C44E99F83F2A}" type="pres">
      <dgm:prSet presAssocID="{14ED2258-6653-4181-A136-6F226C3883D8}" presName="parTx" presStyleLbl="alignNode1" presStyleIdx="1" presStyleCnt="3">
        <dgm:presLayoutVars>
          <dgm:chMax val="0"/>
          <dgm:chPref val="0"/>
          <dgm:bulletEnabled val="1"/>
        </dgm:presLayoutVars>
      </dgm:prSet>
      <dgm:spPr/>
      <dgm:t>
        <a:bodyPr/>
        <a:lstStyle/>
        <a:p>
          <a:endParaRPr lang="ru-RU"/>
        </a:p>
      </dgm:t>
    </dgm:pt>
    <dgm:pt modelId="{D70273AE-2C0B-4313-84D9-E410D7089E20}" type="pres">
      <dgm:prSet presAssocID="{14ED2258-6653-4181-A136-6F226C3883D8}" presName="desTx" presStyleLbl="alignAccFollowNode1" presStyleIdx="1" presStyleCnt="3">
        <dgm:presLayoutVars>
          <dgm:bulletEnabled val="1"/>
        </dgm:presLayoutVars>
      </dgm:prSet>
      <dgm:spPr/>
      <dgm:t>
        <a:bodyPr/>
        <a:lstStyle/>
        <a:p>
          <a:endParaRPr lang="ru-RU"/>
        </a:p>
      </dgm:t>
    </dgm:pt>
    <dgm:pt modelId="{4F57049D-0D7A-43D5-855A-40ED95B89077}" type="pres">
      <dgm:prSet presAssocID="{2E9801DF-6006-41A6-B22B-B701F9171C4C}" presName="space" presStyleCnt="0"/>
      <dgm:spPr/>
    </dgm:pt>
    <dgm:pt modelId="{85E79BC8-9297-472A-8B3F-D08E017B6A6F}" type="pres">
      <dgm:prSet presAssocID="{CF8CCD62-4842-4792-9EBD-451A4C9B010F}" presName="composite" presStyleCnt="0"/>
      <dgm:spPr/>
    </dgm:pt>
    <dgm:pt modelId="{07FF6BCB-36A0-4293-B2C5-B3FCAE65EB0B}" type="pres">
      <dgm:prSet presAssocID="{CF8CCD62-4842-4792-9EBD-451A4C9B010F}" presName="parTx" presStyleLbl="alignNode1" presStyleIdx="2" presStyleCnt="3">
        <dgm:presLayoutVars>
          <dgm:chMax val="0"/>
          <dgm:chPref val="0"/>
          <dgm:bulletEnabled val="1"/>
        </dgm:presLayoutVars>
      </dgm:prSet>
      <dgm:spPr/>
      <dgm:t>
        <a:bodyPr/>
        <a:lstStyle/>
        <a:p>
          <a:endParaRPr lang="ru-RU"/>
        </a:p>
      </dgm:t>
    </dgm:pt>
    <dgm:pt modelId="{D9A9FE1A-C987-4ED8-BB77-49159DEE66D4}" type="pres">
      <dgm:prSet presAssocID="{CF8CCD62-4842-4792-9EBD-451A4C9B010F}" presName="desTx" presStyleLbl="alignAccFollowNode1" presStyleIdx="2" presStyleCnt="3">
        <dgm:presLayoutVars>
          <dgm:bulletEnabled val="1"/>
        </dgm:presLayoutVars>
      </dgm:prSet>
      <dgm:spPr/>
      <dgm:t>
        <a:bodyPr/>
        <a:lstStyle/>
        <a:p>
          <a:endParaRPr lang="ru-RU"/>
        </a:p>
      </dgm:t>
    </dgm:pt>
  </dgm:ptLst>
  <dgm:cxnLst>
    <dgm:cxn modelId="{BACEC774-B96E-47C9-B3BF-264A85956638}" srcId="{9E8B8464-684D-445F-929D-F7D8540C119E}" destId="{23F781A2-3295-4F21-94FA-532EF2ED1498}" srcOrd="1" destOrd="0" parTransId="{6F4A4EF8-DE8A-4CD7-8068-6C7D11B86A4B}" sibTransId="{D4110046-942E-4099-A1C8-59D84CC44917}"/>
    <dgm:cxn modelId="{72F82A85-C8DE-41C8-BB33-7AAC81BDC999}" srcId="{9E8B8464-684D-445F-929D-F7D8540C119E}" destId="{F903E7AC-AB2F-464E-AA8A-8953022983DC}" srcOrd="5" destOrd="0" parTransId="{D12DC0F2-4F96-43C8-9AA6-2C9D63C9841C}" sibTransId="{3539CC0A-7A8E-46E9-B4C0-565475CA7E8B}"/>
    <dgm:cxn modelId="{EE5FCF87-E8F6-4F25-8185-80235595CD75}" srcId="{BBBA9DB3-CFEA-4A2A-A7CB-44289AADC1A5}" destId="{9E8B8464-684D-445F-929D-F7D8540C119E}" srcOrd="0" destOrd="0" parTransId="{13B5AA22-EDCD-4A35-A7BA-68F252A86FF6}" sibTransId="{39223F30-44A2-458A-B1C3-02AE89C6620D}"/>
    <dgm:cxn modelId="{557D1C18-D753-4EFA-8666-008EC57C2E13}" srcId="{9E8B8464-684D-445F-929D-F7D8540C119E}" destId="{999EAD6C-6109-4B52-932C-EF992BA1C6ED}" srcOrd="7" destOrd="0" parTransId="{A18509AB-2195-4C84-BBAF-BF836B0E01AD}" sibTransId="{8B345072-EDF4-4242-9AAF-1481183402E4}"/>
    <dgm:cxn modelId="{9DA17852-5B67-4A19-8C6D-8CDB92ED3A86}" srcId="{9E8B8464-684D-445F-929D-F7D8540C119E}" destId="{DD0CD1EF-FB08-453A-BB5E-FDD790EBAE62}" srcOrd="0" destOrd="0" parTransId="{51B5CDCC-8B20-4046-B35E-3F478DF6D24B}" sibTransId="{063F9A2A-016C-4EA9-B289-8D811100BB12}"/>
    <dgm:cxn modelId="{A4960701-3A0E-4AEA-BF32-BBD3C77DA6EE}" type="presOf" srcId="{CF8CCD62-4842-4792-9EBD-451A4C9B010F}" destId="{07FF6BCB-36A0-4293-B2C5-B3FCAE65EB0B}" srcOrd="0" destOrd="0" presId="urn:microsoft.com/office/officeart/2005/8/layout/hList1"/>
    <dgm:cxn modelId="{4E41EFCB-E92F-43DA-8879-90EF6D9C5DBD}" type="presOf" srcId="{14ED2258-6653-4181-A136-6F226C3883D8}" destId="{523A5BE4-BAAC-4A32-A647-C44E99F83F2A}" srcOrd="0" destOrd="0" presId="urn:microsoft.com/office/officeart/2005/8/layout/hList1"/>
    <dgm:cxn modelId="{104B9254-F7DD-4B84-A168-F217586D4A95}" type="presOf" srcId="{1D662FFE-4D90-4647-914B-FA95624E9032}" destId="{B8E4B681-6FF8-4266-BD50-205555D23DD3}" srcOrd="0" destOrd="2" presId="urn:microsoft.com/office/officeart/2005/8/layout/hList1"/>
    <dgm:cxn modelId="{E5CCBCEF-E1CB-441A-8D93-232F67FB82CD}" srcId="{BBBA9DB3-CFEA-4A2A-A7CB-44289AADC1A5}" destId="{CF8CCD62-4842-4792-9EBD-451A4C9B010F}" srcOrd="2" destOrd="0" parTransId="{A7F7DF06-575A-4686-AA60-1F2BF8B69A5D}" sibTransId="{1A2EC133-0FD2-49B7-9744-EBF31C27A287}"/>
    <dgm:cxn modelId="{39C1032D-ADA1-4261-A396-04303911961A}" type="presOf" srcId="{911FBCA5-520A-4F29-9125-F5E0DE25CD2C}" destId="{D70273AE-2C0B-4313-84D9-E410D7089E20}" srcOrd="0" destOrd="0" presId="urn:microsoft.com/office/officeart/2005/8/layout/hList1"/>
    <dgm:cxn modelId="{4FA9AF93-6183-44BF-8A64-2B7CA710F525}" srcId="{9E8B8464-684D-445F-929D-F7D8540C119E}" destId="{A2E826BC-4819-47CC-BDF0-2C334E4D4F69}" srcOrd="4" destOrd="0" parTransId="{65F18139-A288-4D23-9918-FB2B7210C93F}" sibTransId="{6DAAE357-836A-4323-B13B-2E2F91BE54E4}"/>
    <dgm:cxn modelId="{4D3FF1D8-0926-4BC3-B88E-1475FC942D4E}" srcId="{BBBA9DB3-CFEA-4A2A-A7CB-44289AADC1A5}" destId="{14ED2258-6653-4181-A136-6F226C3883D8}" srcOrd="1" destOrd="0" parTransId="{C371BB3D-0036-44CE-87F8-8F2AB63639D8}" sibTransId="{2E9801DF-6006-41A6-B22B-B701F9171C4C}"/>
    <dgm:cxn modelId="{F7588611-2A69-4ADD-B851-199D48305BCC}" srcId="{14ED2258-6653-4181-A136-6F226C3883D8}" destId="{911FBCA5-520A-4F29-9125-F5E0DE25CD2C}" srcOrd="0" destOrd="0" parTransId="{3CF2EC3C-773D-4DA1-B752-B580F38633FC}" sibTransId="{06774C4F-1501-4F10-AE8F-A34B8DA1F519}"/>
    <dgm:cxn modelId="{3938773B-E778-416B-AAED-DFD9A5B7B5C3}" type="presOf" srcId="{999EAD6C-6109-4B52-932C-EF992BA1C6ED}" destId="{B8E4B681-6FF8-4266-BD50-205555D23DD3}" srcOrd="0" destOrd="7" presId="urn:microsoft.com/office/officeart/2005/8/layout/hList1"/>
    <dgm:cxn modelId="{48C77F8D-2ED8-4E35-90D0-8D95B2A53FBA}" srcId="{CF8CCD62-4842-4792-9EBD-451A4C9B010F}" destId="{67338581-6F64-438D-A42A-C38266B6E069}" srcOrd="0" destOrd="0" parTransId="{61666B1A-0ACC-44D0-922E-94C2C3BB2C9D}" sibTransId="{33398039-3A7C-432B-9562-1B1093D77FD9}"/>
    <dgm:cxn modelId="{3586D3A0-7110-4786-8238-DC014A6A4AD5}" type="presOf" srcId="{9E8B8464-684D-445F-929D-F7D8540C119E}" destId="{C705C3BA-05F3-4C08-8768-46A7C81B29D4}" srcOrd="0" destOrd="0" presId="urn:microsoft.com/office/officeart/2005/8/layout/hList1"/>
    <dgm:cxn modelId="{48629723-53FE-4665-9F31-98DB41FA7A09}" srcId="{9E8B8464-684D-445F-929D-F7D8540C119E}" destId="{1D662FFE-4D90-4647-914B-FA95624E9032}" srcOrd="2" destOrd="0" parTransId="{9C33FBCA-EB1B-4B5C-9785-44EB96EE501C}" sibTransId="{E3851C5C-BB97-4084-A23D-082C4B8EB966}"/>
    <dgm:cxn modelId="{4CFC2FE9-E454-42D8-853B-96A1FC9110F8}" type="presOf" srcId="{23F781A2-3295-4F21-94FA-532EF2ED1498}" destId="{B8E4B681-6FF8-4266-BD50-205555D23DD3}" srcOrd="0" destOrd="1" presId="urn:microsoft.com/office/officeart/2005/8/layout/hList1"/>
    <dgm:cxn modelId="{894C8FF8-F295-4DD9-B5BC-D5C598DFAE56}" type="presOf" srcId="{F903E7AC-AB2F-464E-AA8A-8953022983DC}" destId="{B8E4B681-6FF8-4266-BD50-205555D23DD3}" srcOrd="0" destOrd="5" presId="urn:microsoft.com/office/officeart/2005/8/layout/hList1"/>
    <dgm:cxn modelId="{9004825E-35C0-4123-8EC3-CDEAEBF967B0}" type="presOf" srcId="{93A2CF16-F411-4CD3-8089-60F1A4F923B3}" destId="{B8E4B681-6FF8-4266-BD50-205555D23DD3}" srcOrd="0" destOrd="3" presId="urn:microsoft.com/office/officeart/2005/8/layout/hList1"/>
    <dgm:cxn modelId="{D5291C25-6F1C-41C3-9F86-745FFD0B70F4}" type="presOf" srcId="{DD0CD1EF-FB08-453A-BB5E-FDD790EBAE62}" destId="{B8E4B681-6FF8-4266-BD50-205555D23DD3}" srcOrd="0" destOrd="0" presId="urn:microsoft.com/office/officeart/2005/8/layout/hList1"/>
    <dgm:cxn modelId="{08877B68-9AA0-4352-98F8-01E6FBCA36FF}" type="presOf" srcId="{BBBA9DB3-CFEA-4A2A-A7CB-44289AADC1A5}" destId="{2F45E688-6A93-4987-BA64-54B58A7ACA97}" srcOrd="0" destOrd="0" presId="urn:microsoft.com/office/officeart/2005/8/layout/hList1"/>
    <dgm:cxn modelId="{D0E6C70F-F9A4-49F8-A2A0-B0951525F904}" type="presOf" srcId="{5243F823-B4CA-4C7E-B6F8-73E32EB3248B}" destId="{B8E4B681-6FF8-4266-BD50-205555D23DD3}" srcOrd="0" destOrd="6" presId="urn:microsoft.com/office/officeart/2005/8/layout/hList1"/>
    <dgm:cxn modelId="{03897458-F333-4556-9295-31C8FCC3907E}" srcId="{9E8B8464-684D-445F-929D-F7D8540C119E}" destId="{5243F823-B4CA-4C7E-B6F8-73E32EB3248B}" srcOrd="6" destOrd="0" parTransId="{8C32AFBC-55DA-4A66-86FF-24E885F9A4F6}" sibTransId="{B799DE28-9FE4-46E8-913E-793415780980}"/>
    <dgm:cxn modelId="{3C56C0A9-83B0-4879-A051-A06DB8412909}" srcId="{9E8B8464-684D-445F-929D-F7D8540C119E}" destId="{93A2CF16-F411-4CD3-8089-60F1A4F923B3}" srcOrd="3" destOrd="0" parTransId="{C586A7FA-02F0-4E5B-B528-E4134F7A7AAF}" sibTransId="{70E2DF27-96C9-41DC-ACC4-AA06C9D1193F}"/>
    <dgm:cxn modelId="{05122C35-B31C-4D1A-95E0-0D4A6158C5C6}" type="presOf" srcId="{67338581-6F64-438D-A42A-C38266B6E069}" destId="{D9A9FE1A-C987-4ED8-BB77-49159DEE66D4}" srcOrd="0" destOrd="0" presId="urn:microsoft.com/office/officeart/2005/8/layout/hList1"/>
    <dgm:cxn modelId="{DA63D489-B367-47C7-8276-3B4280F25192}" type="presOf" srcId="{A2E826BC-4819-47CC-BDF0-2C334E4D4F69}" destId="{B8E4B681-6FF8-4266-BD50-205555D23DD3}" srcOrd="0" destOrd="4" presId="urn:microsoft.com/office/officeart/2005/8/layout/hList1"/>
    <dgm:cxn modelId="{E9A17E76-3D02-4F21-B718-8E80572111A1}" type="presParOf" srcId="{2F45E688-6A93-4987-BA64-54B58A7ACA97}" destId="{7152EF69-301C-4D02-8D43-2A0132D4B7BE}" srcOrd="0" destOrd="0" presId="urn:microsoft.com/office/officeart/2005/8/layout/hList1"/>
    <dgm:cxn modelId="{2D75DA89-C4FC-4529-814A-28A74E90FC78}" type="presParOf" srcId="{7152EF69-301C-4D02-8D43-2A0132D4B7BE}" destId="{C705C3BA-05F3-4C08-8768-46A7C81B29D4}" srcOrd="0" destOrd="0" presId="urn:microsoft.com/office/officeart/2005/8/layout/hList1"/>
    <dgm:cxn modelId="{E259BDA4-0385-4A1D-AEC9-EF8A345DCD38}" type="presParOf" srcId="{7152EF69-301C-4D02-8D43-2A0132D4B7BE}" destId="{B8E4B681-6FF8-4266-BD50-205555D23DD3}" srcOrd="1" destOrd="0" presId="urn:microsoft.com/office/officeart/2005/8/layout/hList1"/>
    <dgm:cxn modelId="{2615BF31-7DAE-4537-A066-695686D0D769}" type="presParOf" srcId="{2F45E688-6A93-4987-BA64-54B58A7ACA97}" destId="{C4B59901-D9FA-4767-B359-53B8E57EAB16}" srcOrd="1" destOrd="0" presId="urn:microsoft.com/office/officeart/2005/8/layout/hList1"/>
    <dgm:cxn modelId="{D92C33F9-C1E5-43D6-9A63-0BBE0EEEBC8A}" type="presParOf" srcId="{2F45E688-6A93-4987-BA64-54B58A7ACA97}" destId="{A48EC9B1-C35F-47AD-9602-3D2175DE4BA6}" srcOrd="2" destOrd="0" presId="urn:microsoft.com/office/officeart/2005/8/layout/hList1"/>
    <dgm:cxn modelId="{AF348658-88E3-4B38-A29B-671AD978F660}" type="presParOf" srcId="{A48EC9B1-C35F-47AD-9602-3D2175DE4BA6}" destId="{523A5BE4-BAAC-4A32-A647-C44E99F83F2A}" srcOrd="0" destOrd="0" presId="urn:microsoft.com/office/officeart/2005/8/layout/hList1"/>
    <dgm:cxn modelId="{7E41D35B-7DE8-4917-9D20-D7C0FCFB8431}" type="presParOf" srcId="{A48EC9B1-C35F-47AD-9602-3D2175DE4BA6}" destId="{D70273AE-2C0B-4313-84D9-E410D7089E20}" srcOrd="1" destOrd="0" presId="urn:microsoft.com/office/officeart/2005/8/layout/hList1"/>
    <dgm:cxn modelId="{2FA55FFE-37FC-4A62-A5F0-B889E3B1AFF5}" type="presParOf" srcId="{2F45E688-6A93-4987-BA64-54B58A7ACA97}" destId="{4F57049D-0D7A-43D5-855A-40ED95B89077}" srcOrd="3" destOrd="0" presId="urn:microsoft.com/office/officeart/2005/8/layout/hList1"/>
    <dgm:cxn modelId="{A384F2FD-D634-44A2-873F-5E2BAF2504EA}" type="presParOf" srcId="{2F45E688-6A93-4987-BA64-54B58A7ACA97}" destId="{85E79BC8-9297-472A-8B3F-D08E017B6A6F}" srcOrd="4" destOrd="0" presId="urn:microsoft.com/office/officeart/2005/8/layout/hList1"/>
    <dgm:cxn modelId="{DC42DA94-22F0-493C-A13B-E8F2BDD1B55C}" type="presParOf" srcId="{85E79BC8-9297-472A-8B3F-D08E017B6A6F}" destId="{07FF6BCB-36A0-4293-B2C5-B3FCAE65EB0B}" srcOrd="0" destOrd="0" presId="urn:microsoft.com/office/officeart/2005/8/layout/hList1"/>
    <dgm:cxn modelId="{A38C6229-2592-4FCE-AB86-3F333F76746C}" type="presParOf" srcId="{85E79BC8-9297-472A-8B3F-D08E017B6A6F}" destId="{D9A9FE1A-C987-4ED8-BB77-49159DEE66D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3A3A881-93A1-4FBB-9905-DB4D99E9BC2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DCCF5F46-0328-47FD-A0BF-1AE4695FD1EB}">
      <dgm:prSet phldrT="[Текст]" custT="1"/>
      <dgm:spPr/>
      <dgm:t>
        <a:bodyPr/>
        <a:lstStyle/>
        <a:p>
          <a:r>
            <a:rPr lang="ru-RU" sz="2000" b="1" dirty="0" smtClean="0">
              <a:latin typeface="Times New Roman" pitchFamily="18" charset="0"/>
              <a:cs typeface="Times New Roman" pitchFamily="18" charset="0"/>
            </a:rPr>
            <a:t>Сумма поступивших на счет денежных средств</a:t>
          </a:r>
          <a:endParaRPr lang="ru-RU" sz="2000" dirty="0">
            <a:latin typeface="Times New Roman" pitchFamily="18" charset="0"/>
            <a:cs typeface="Times New Roman" pitchFamily="18" charset="0"/>
          </a:endParaRPr>
        </a:p>
      </dgm:t>
    </dgm:pt>
    <dgm:pt modelId="{F2FF6D29-2157-4B35-8762-02E18DD0995D}" type="parTrans" cxnId="{72119CDE-C534-414B-AE76-FCD9401F04FC}">
      <dgm:prSet/>
      <dgm:spPr/>
      <dgm:t>
        <a:bodyPr/>
        <a:lstStyle/>
        <a:p>
          <a:endParaRPr lang="ru-RU"/>
        </a:p>
      </dgm:t>
    </dgm:pt>
    <dgm:pt modelId="{D1326B59-FBC1-4A0F-9AA0-C9FD8E77D75F}" type="sibTrans" cxnId="{72119CDE-C534-414B-AE76-FCD9401F04FC}">
      <dgm:prSet/>
      <dgm:spPr/>
      <dgm:t>
        <a:bodyPr/>
        <a:lstStyle/>
        <a:p>
          <a:endParaRPr lang="ru-RU"/>
        </a:p>
      </dgm:t>
    </dgm:pt>
    <dgm:pt modelId="{4215235A-0B43-447C-B3C0-E8EEB1A18C98}">
      <dgm:prSet phldrT="[Текст]" custT="1"/>
      <dgm:spPr/>
      <dgm:t>
        <a:bodyPr/>
        <a:lstStyle/>
        <a:p>
          <a:pPr algn="just"/>
          <a:r>
            <a:rPr lang="ru-RU" sz="1600" dirty="0" smtClean="0">
              <a:latin typeface="Times New Roman" pitchFamily="18" charset="0"/>
              <a:cs typeface="Times New Roman" pitchFamily="18" charset="0"/>
            </a:rPr>
            <a:t>заполняется </a:t>
          </a:r>
          <a:r>
            <a:rPr lang="ru-RU" sz="1600" b="1" dirty="0" smtClean="0">
              <a:latin typeface="Times New Roman" pitchFamily="18" charset="0"/>
              <a:cs typeface="Times New Roman" pitchFamily="18" charset="0"/>
            </a:rPr>
            <a:t>только</a:t>
          </a:r>
          <a:r>
            <a:rPr lang="ru-RU" sz="1600" dirty="0" smtClean="0">
              <a:latin typeface="Times New Roman" pitchFamily="18" charset="0"/>
              <a:cs typeface="Times New Roman" pitchFamily="18" charset="0"/>
            </a:rPr>
            <a:t> в случае, если общая сумма денежных поступлений на счет за отчетный период превышает общий доход служащего (работника) и его супруги (супруга) за отчетный период и два предшествующих ему года. Например, при представлении сведений </a:t>
          </a:r>
          <a:r>
            <a:rPr lang="ru-RU" sz="1600" smtClean="0">
              <a:latin typeface="Times New Roman" pitchFamily="18" charset="0"/>
              <a:cs typeface="Times New Roman" pitchFamily="18" charset="0"/>
            </a:rPr>
            <a:t>в 2021</a:t>
          </a:r>
          <a:r>
            <a:rPr lang="ru-RU" sz="1600" dirty="0" smtClean="0">
              <a:latin typeface="Times New Roman" pitchFamily="18" charset="0"/>
              <a:cs typeface="Times New Roman" pitchFamily="18" charset="0"/>
            </a:rPr>
            <a:t> году указывается общая сумма денежных средств, поступивших на счет </a:t>
          </a:r>
          <a:r>
            <a:rPr lang="ru-RU" sz="1600" smtClean="0">
              <a:latin typeface="Times New Roman" pitchFamily="18" charset="0"/>
              <a:cs typeface="Times New Roman" pitchFamily="18" charset="0"/>
            </a:rPr>
            <a:t>в 2020</a:t>
          </a:r>
          <a:r>
            <a:rPr lang="ru-RU" sz="1600" dirty="0" smtClean="0">
              <a:latin typeface="Times New Roman" pitchFamily="18" charset="0"/>
              <a:cs typeface="Times New Roman" pitchFamily="18" charset="0"/>
            </a:rPr>
            <a:t> году, если эта сумма превышает общий доход служащего (работника) и его супруги (супруга) </a:t>
          </a:r>
          <a:r>
            <a:rPr lang="ru-RU" sz="1600" smtClean="0">
              <a:latin typeface="Times New Roman" pitchFamily="18" charset="0"/>
              <a:cs typeface="Times New Roman" pitchFamily="18" charset="0"/>
            </a:rPr>
            <a:t>за 2018, 2019 и 2020</a:t>
          </a:r>
          <a:r>
            <a:rPr lang="ru-RU" sz="1600" dirty="0" smtClean="0">
              <a:latin typeface="Times New Roman" pitchFamily="18" charset="0"/>
              <a:cs typeface="Times New Roman" pitchFamily="18" charset="0"/>
            </a:rPr>
            <a:t> годы. В этом случае к справке прилагается выписка о движении денежных средств по данному счету за отчетный период. </a:t>
          </a:r>
          <a:endParaRPr lang="ru-RU" sz="1600" dirty="0">
            <a:latin typeface="Times New Roman" pitchFamily="18" charset="0"/>
            <a:cs typeface="Times New Roman" pitchFamily="18" charset="0"/>
          </a:endParaRPr>
        </a:p>
      </dgm:t>
    </dgm:pt>
    <dgm:pt modelId="{F73EDAB7-A45B-436B-A577-DCB3F41E7866}" type="parTrans" cxnId="{FFC3C145-45AC-4C33-AAD0-97D931B83969}">
      <dgm:prSet/>
      <dgm:spPr/>
      <dgm:t>
        <a:bodyPr/>
        <a:lstStyle/>
        <a:p>
          <a:endParaRPr lang="ru-RU"/>
        </a:p>
      </dgm:t>
    </dgm:pt>
    <dgm:pt modelId="{BFE6EB32-E6A9-44CB-B979-F213F3160133}" type="sibTrans" cxnId="{FFC3C145-45AC-4C33-AAD0-97D931B83969}">
      <dgm:prSet/>
      <dgm:spPr/>
      <dgm:t>
        <a:bodyPr/>
        <a:lstStyle/>
        <a:p>
          <a:endParaRPr lang="ru-RU"/>
        </a:p>
      </dgm:t>
    </dgm:pt>
    <dgm:pt modelId="{BA3C1EB5-CBA7-4C9D-9B1C-978FD30B7E4A}">
      <dgm:prSet custT="1"/>
      <dgm:spPr/>
      <dgm:t>
        <a:bodyPr/>
        <a:lstStyle/>
        <a:p>
          <a:pPr algn="just"/>
          <a:r>
            <a:rPr lang="ru-RU" sz="1600" dirty="0" smtClean="0">
              <a:latin typeface="Times New Roman" pitchFamily="18" charset="0"/>
              <a:cs typeface="Times New Roman" pitchFamily="18" charset="0"/>
            </a:rPr>
            <a:t>При этом в данной графе следует сделать специальную пометку «Выписка от _______  №           прилагается на     л.».</a:t>
          </a:r>
          <a:endParaRPr lang="ru-RU" sz="1600" dirty="0">
            <a:latin typeface="Times New Roman" pitchFamily="18" charset="0"/>
            <a:cs typeface="Times New Roman" pitchFamily="18" charset="0"/>
          </a:endParaRPr>
        </a:p>
      </dgm:t>
    </dgm:pt>
    <dgm:pt modelId="{0F0542B6-C564-4B4C-B854-6CB06DD5890A}" type="parTrans" cxnId="{CBA0C330-B9F4-47C8-BB67-954A09717A4B}">
      <dgm:prSet/>
      <dgm:spPr/>
      <dgm:t>
        <a:bodyPr/>
        <a:lstStyle/>
        <a:p>
          <a:endParaRPr lang="ru-RU"/>
        </a:p>
      </dgm:t>
    </dgm:pt>
    <dgm:pt modelId="{D06937BB-0006-4852-AADA-6DD5B6973287}" type="sibTrans" cxnId="{CBA0C330-B9F4-47C8-BB67-954A09717A4B}">
      <dgm:prSet/>
      <dgm:spPr/>
      <dgm:t>
        <a:bodyPr/>
        <a:lstStyle/>
        <a:p>
          <a:endParaRPr lang="ru-RU"/>
        </a:p>
      </dgm:t>
    </dgm:pt>
    <dgm:pt modelId="{8AC3D299-D351-4D80-86E9-813BB9CA0952}">
      <dgm:prSet custT="1"/>
      <dgm:spPr/>
      <dgm:t>
        <a:bodyPr/>
        <a:lstStyle/>
        <a:p>
          <a:pPr algn="just"/>
          <a:r>
            <a:rPr lang="ru-RU" sz="1600" dirty="0" smtClean="0">
              <a:latin typeface="Times New Roman" pitchFamily="18" charset="0"/>
              <a:cs typeface="Times New Roman" pitchFamily="18" charset="0"/>
            </a:rPr>
            <a:t>Для лиц, указанных в пункте 2 настоящих Методических рекомендаций, впервые начинающих трудовую деятельность, например, после окончания высшего учебного заведения, графа «Сумма поступивших на счет денежных средств» часто подлежит заполнению в связи с незначительными доходами в предыдущие годы.</a:t>
          </a:r>
          <a:endParaRPr lang="ru-RU" sz="1600" dirty="0">
            <a:latin typeface="Times New Roman" pitchFamily="18" charset="0"/>
            <a:cs typeface="Times New Roman" pitchFamily="18" charset="0"/>
          </a:endParaRPr>
        </a:p>
      </dgm:t>
    </dgm:pt>
    <dgm:pt modelId="{0889BDF0-DE28-4EAE-8186-57F5964A7C37}" type="parTrans" cxnId="{F7281AC6-8611-46F9-A22F-D90D24778456}">
      <dgm:prSet/>
      <dgm:spPr/>
      <dgm:t>
        <a:bodyPr/>
        <a:lstStyle/>
        <a:p>
          <a:endParaRPr lang="ru-RU"/>
        </a:p>
      </dgm:t>
    </dgm:pt>
    <dgm:pt modelId="{32DC832B-14FE-464E-B9E4-C01759F6B30A}" type="sibTrans" cxnId="{F7281AC6-8611-46F9-A22F-D90D24778456}">
      <dgm:prSet/>
      <dgm:spPr/>
      <dgm:t>
        <a:bodyPr/>
        <a:lstStyle/>
        <a:p>
          <a:endParaRPr lang="ru-RU"/>
        </a:p>
      </dgm:t>
    </dgm:pt>
    <dgm:pt modelId="{0313BB0E-A358-4468-AD08-1C003DBEE9CD}">
      <dgm:prSet custT="1"/>
      <dgm:spPr/>
      <dgm:t>
        <a:bodyPr/>
        <a:lstStyle/>
        <a:p>
          <a:pPr algn="just"/>
          <a:r>
            <a:rPr lang="ru-RU" sz="1600" dirty="0" smtClean="0">
              <a:latin typeface="Times New Roman" pitchFamily="18" charset="0"/>
              <a:cs typeface="Times New Roman" pitchFamily="18" charset="0"/>
            </a:rPr>
            <a:t>Для счетов в иностранной валюте сумма указывается в рублях по курсу Банка России на отчетную дату. </a:t>
          </a:r>
          <a:endParaRPr lang="ru-RU" sz="1600" dirty="0">
            <a:latin typeface="Times New Roman" pitchFamily="18" charset="0"/>
            <a:cs typeface="Times New Roman" pitchFamily="18" charset="0"/>
          </a:endParaRPr>
        </a:p>
      </dgm:t>
    </dgm:pt>
    <dgm:pt modelId="{BA8AA8BB-8F69-41E5-B04C-8D047BFFDCD1}" type="parTrans" cxnId="{78B311C5-9EE8-47C1-A4C4-31858E7664D9}">
      <dgm:prSet/>
      <dgm:spPr/>
      <dgm:t>
        <a:bodyPr/>
        <a:lstStyle/>
        <a:p>
          <a:endParaRPr lang="ru-RU"/>
        </a:p>
      </dgm:t>
    </dgm:pt>
    <dgm:pt modelId="{8A0FB68C-7F19-4439-A244-8817EB009CCA}" type="sibTrans" cxnId="{78B311C5-9EE8-47C1-A4C4-31858E7664D9}">
      <dgm:prSet/>
      <dgm:spPr/>
      <dgm:t>
        <a:bodyPr/>
        <a:lstStyle/>
        <a:p>
          <a:endParaRPr lang="ru-RU"/>
        </a:p>
      </dgm:t>
    </dgm:pt>
    <dgm:pt modelId="{07CB5376-ED11-45CF-BCB4-EA75BAADC2B9}">
      <dgm:prSet phldrT="[Текст]" custT="1"/>
      <dgm:spPr/>
      <dgm:t>
        <a:bodyPr/>
        <a:lstStyle/>
        <a:p>
          <a:pPr algn="l"/>
          <a:endParaRPr lang="ru-RU" sz="1400" dirty="0">
            <a:latin typeface="Times New Roman" pitchFamily="18" charset="0"/>
            <a:cs typeface="Times New Roman" pitchFamily="18" charset="0"/>
          </a:endParaRPr>
        </a:p>
      </dgm:t>
    </dgm:pt>
    <dgm:pt modelId="{B75B9749-C9A7-4B75-A6FE-90DF27F1FEE9}" type="parTrans" cxnId="{77AFB6D3-2377-4913-A789-AE42879FCD12}">
      <dgm:prSet/>
      <dgm:spPr/>
      <dgm:t>
        <a:bodyPr/>
        <a:lstStyle/>
        <a:p>
          <a:endParaRPr lang="ru-RU"/>
        </a:p>
      </dgm:t>
    </dgm:pt>
    <dgm:pt modelId="{4C4496A9-0D2F-49EB-8D5F-FF9FBFEECF93}" type="sibTrans" cxnId="{77AFB6D3-2377-4913-A789-AE42879FCD12}">
      <dgm:prSet/>
      <dgm:spPr/>
      <dgm:t>
        <a:bodyPr/>
        <a:lstStyle/>
        <a:p>
          <a:endParaRPr lang="ru-RU"/>
        </a:p>
      </dgm:t>
    </dgm:pt>
    <dgm:pt modelId="{A0D400F4-39E0-48E8-A424-D74A8A0150B9}">
      <dgm:prSet phldrT="[Текст]" custT="1"/>
      <dgm:spPr/>
      <dgm:t>
        <a:bodyPr/>
        <a:lstStyle/>
        <a:p>
          <a:pPr algn="l"/>
          <a:endParaRPr lang="ru-RU" sz="1400" dirty="0">
            <a:latin typeface="Times New Roman" pitchFamily="18" charset="0"/>
            <a:cs typeface="Times New Roman" pitchFamily="18" charset="0"/>
          </a:endParaRPr>
        </a:p>
      </dgm:t>
    </dgm:pt>
    <dgm:pt modelId="{9D2CCD3F-B25A-42B4-83DC-9B309B842FCB}" type="parTrans" cxnId="{C689BD65-7FB6-4E3D-B24A-38E99E18186A}">
      <dgm:prSet/>
      <dgm:spPr/>
      <dgm:t>
        <a:bodyPr/>
        <a:lstStyle/>
        <a:p>
          <a:endParaRPr lang="ru-RU"/>
        </a:p>
      </dgm:t>
    </dgm:pt>
    <dgm:pt modelId="{BD093DA0-01DC-452E-913E-4636C76027F5}" type="sibTrans" cxnId="{C689BD65-7FB6-4E3D-B24A-38E99E18186A}">
      <dgm:prSet/>
      <dgm:spPr/>
      <dgm:t>
        <a:bodyPr/>
        <a:lstStyle/>
        <a:p>
          <a:endParaRPr lang="ru-RU"/>
        </a:p>
      </dgm:t>
    </dgm:pt>
    <dgm:pt modelId="{25358B6C-C70A-41DD-92D6-4F8CF41C51A5}">
      <dgm:prSet phldrT="[Текст]" custT="1"/>
      <dgm:spPr/>
      <dgm:t>
        <a:bodyPr/>
        <a:lstStyle/>
        <a:p>
          <a:pPr algn="just"/>
          <a:endParaRPr lang="ru-RU" sz="1600" dirty="0">
            <a:latin typeface="Times New Roman" pitchFamily="18" charset="0"/>
            <a:cs typeface="Times New Roman" pitchFamily="18" charset="0"/>
          </a:endParaRPr>
        </a:p>
      </dgm:t>
    </dgm:pt>
    <dgm:pt modelId="{570726EE-D3C4-4997-91ED-5A65325F0F7D}" type="parTrans" cxnId="{4752796B-230B-4751-9994-BD38BC120695}">
      <dgm:prSet/>
      <dgm:spPr/>
      <dgm:t>
        <a:bodyPr/>
        <a:lstStyle/>
        <a:p>
          <a:endParaRPr lang="ru-RU"/>
        </a:p>
      </dgm:t>
    </dgm:pt>
    <dgm:pt modelId="{E610447B-B1B5-4B5B-9DAC-A0EFBD0F4191}" type="sibTrans" cxnId="{4752796B-230B-4751-9994-BD38BC120695}">
      <dgm:prSet/>
      <dgm:spPr/>
      <dgm:t>
        <a:bodyPr/>
        <a:lstStyle/>
        <a:p>
          <a:endParaRPr lang="ru-RU"/>
        </a:p>
      </dgm:t>
    </dgm:pt>
    <dgm:pt modelId="{1D39768F-2191-497B-8D34-78A041865EF4}">
      <dgm:prSet custT="1"/>
      <dgm:spPr/>
      <dgm:t>
        <a:bodyPr/>
        <a:lstStyle/>
        <a:p>
          <a:pPr algn="just"/>
          <a:endParaRPr lang="ru-RU" sz="1600" dirty="0">
            <a:latin typeface="Times New Roman" pitchFamily="18" charset="0"/>
            <a:cs typeface="Times New Roman" pitchFamily="18" charset="0"/>
          </a:endParaRPr>
        </a:p>
      </dgm:t>
    </dgm:pt>
    <dgm:pt modelId="{8A261A02-B719-4910-A890-F66B388CBFAB}" type="parTrans" cxnId="{C808A6BC-CF64-4444-98FD-982BF36534A6}">
      <dgm:prSet/>
      <dgm:spPr/>
      <dgm:t>
        <a:bodyPr/>
        <a:lstStyle/>
        <a:p>
          <a:endParaRPr lang="ru-RU"/>
        </a:p>
      </dgm:t>
    </dgm:pt>
    <dgm:pt modelId="{619436C0-C08A-47C3-B84E-6F99A62EAD27}" type="sibTrans" cxnId="{C808A6BC-CF64-4444-98FD-982BF36534A6}">
      <dgm:prSet/>
      <dgm:spPr/>
      <dgm:t>
        <a:bodyPr/>
        <a:lstStyle/>
        <a:p>
          <a:endParaRPr lang="ru-RU"/>
        </a:p>
      </dgm:t>
    </dgm:pt>
    <dgm:pt modelId="{3AF5FA79-C77A-4472-9B7B-77E5C0356F68}">
      <dgm:prSet custT="1"/>
      <dgm:spPr/>
      <dgm:t>
        <a:bodyPr/>
        <a:lstStyle/>
        <a:p>
          <a:pPr algn="just"/>
          <a:endParaRPr lang="ru-RU" sz="1600" dirty="0">
            <a:latin typeface="Times New Roman" pitchFamily="18" charset="0"/>
            <a:cs typeface="Times New Roman" pitchFamily="18" charset="0"/>
          </a:endParaRPr>
        </a:p>
      </dgm:t>
    </dgm:pt>
    <dgm:pt modelId="{37812C91-F518-4AC1-A4B6-D964352396F2}" type="parTrans" cxnId="{ADE5AB99-734F-4E49-ACD5-1BBB7D502B93}">
      <dgm:prSet/>
      <dgm:spPr/>
      <dgm:t>
        <a:bodyPr/>
        <a:lstStyle/>
        <a:p>
          <a:endParaRPr lang="ru-RU"/>
        </a:p>
      </dgm:t>
    </dgm:pt>
    <dgm:pt modelId="{26AADAC4-F5A9-42CA-9D03-77F7B14C09D1}" type="sibTrans" cxnId="{ADE5AB99-734F-4E49-ACD5-1BBB7D502B93}">
      <dgm:prSet/>
      <dgm:spPr/>
      <dgm:t>
        <a:bodyPr/>
        <a:lstStyle/>
        <a:p>
          <a:endParaRPr lang="ru-RU"/>
        </a:p>
      </dgm:t>
    </dgm:pt>
    <dgm:pt modelId="{94719FAF-09EB-4AA4-856D-2096AADB73D9}">
      <dgm:prSet custT="1"/>
      <dgm:spPr/>
      <dgm:t>
        <a:bodyPr/>
        <a:lstStyle/>
        <a:p>
          <a:pPr algn="just"/>
          <a:r>
            <a:rPr lang="ru-RU" sz="1600" dirty="0" smtClean="0">
              <a:latin typeface="Times New Roman" pitchFamily="18" charset="0"/>
              <a:cs typeface="Times New Roman" pitchFamily="18" charset="0"/>
            </a:rPr>
            <a:t>В отношении граждан, зарегистрированных   в качестве индивидуальных предпринимателей  выписка о движении денежных средств по расчетному счету  не требуется.</a:t>
          </a:r>
          <a:endParaRPr lang="ru-RU" sz="1600" dirty="0">
            <a:latin typeface="Times New Roman" pitchFamily="18" charset="0"/>
            <a:cs typeface="Times New Roman" pitchFamily="18" charset="0"/>
          </a:endParaRPr>
        </a:p>
      </dgm:t>
    </dgm:pt>
    <dgm:pt modelId="{DFB1E212-C07B-4F89-A2E2-207084CE9060}" type="parTrans" cxnId="{3E440513-D7ED-49C5-8115-459AAE8A033C}">
      <dgm:prSet/>
      <dgm:spPr/>
    </dgm:pt>
    <dgm:pt modelId="{2BB174EE-56ED-4007-8E98-66DC90FE6868}" type="sibTrans" cxnId="{3E440513-D7ED-49C5-8115-459AAE8A033C}">
      <dgm:prSet/>
      <dgm:spPr/>
    </dgm:pt>
    <dgm:pt modelId="{98C1D92C-C332-42EC-89EA-67AA543A82CA}" type="pres">
      <dgm:prSet presAssocID="{33A3A881-93A1-4FBB-9905-DB4D99E9BC26}" presName="Name0" presStyleCnt="0">
        <dgm:presLayoutVars>
          <dgm:dir/>
          <dgm:animLvl val="lvl"/>
          <dgm:resizeHandles val="exact"/>
        </dgm:presLayoutVars>
      </dgm:prSet>
      <dgm:spPr/>
      <dgm:t>
        <a:bodyPr/>
        <a:lstStyle/>
        <a:p>
          <a:endParaRPr lang="ru-RU"/>
        </a:p>
      </dgm:t>
    </dgm:pt>
    <dgm:pt modelId="{80229A03-365E-4510-9F90-87582AD1B555}" type="pres">
      <dgm:prSet presAssocID="{DCCF5F46-0328-47FD-A0BF-1AE4695FD1EB}" presName="composite" presStyleCnt="0"/>
      <dgm:spPr/>
    </dgm:pt>
    <dgm:pt modelId="{457BE27A-7177-41B8-87D1-7AA8EA06BD6F}" type="pres">
      <dgm:prSet presAssocID="{DCCF5F46-0328-47FD-A0BF-1AE4695FD1EB}" presName="parTx" presStyleLbl="alignNode1" presStyleIdx="0" presStyleCnt="1" custScaleY="100000" custLinFactNeighborY="-97303">
        <dgm:presLayoutVars>
          <dgm:chMax val="0"/>
          <dgm:chPref val="0"/>
          <dgm:bulletEnabled val="1"/>
        </dgm:presLayoutVars>
      </dgm:prSet>
      <dgm:spPr/>
      <dgm:t>
        <a:bodyPr/>
        <a:lstStyle/>
        <a:p>
          <a:endParaRPr lang="ru-RU"/>
        </a:p>
      </dgm:t>
    </dgm:pt>
    <dgm:pt modelId="{E271F0F8-BC6E-4408-BBA8-1BD8096A2D51}" type="pres">
      <dgm:prSet presAssocID="{DCCF5F46-0328-47FD-A0BF-1AE4695FD1EB}" presName="desTx" presStyleLbl="alignAccFollowNode1" presStyleIdx="0" presStyleCnt="1" custScaleY="100000" custLinFactNeighborX="-2095" custLinFactNeighborY="-3345">
        <dgm:presLayoutVars>
          <dgm:bulletEnabled val="1"/>
        </dgm:presLayoutVars>
      </dgm:prSet>
      <dgm:spPr/>
      <dgm:t>
        <a:bodyPr/>
        <a:lstStyle/>
        <a:p>
          <a:endParaRPr lang="ru-RU"/>
        </a:p>
      </dgm:t>
    </dgm:pt>
  </dgm:ptLst>
  <dgm:cxnLst>
    <dgm:cxn modelId="{3E440513-D7ED-49C5-8115-459AAE8A033C}" srcId="{DCCF5F46-0328-47FD-A0BF-1AE4695FD1EB}" destId="{94719FAF-09EB-4AA4-856D-2096AADB73D9}" srcOrd="5" destOrd="0" parTransId="{DFB1E212-C07B-4F89-A2E2-207084CE9060}" sibTransId="{2BB174EE-56ED-4007-8E98-66DC90FE6868}"/>
    <dgm:cxn modelId="{04347AF3-F6B7-49EF-A848-96A9A1E864A4}" type="presOf" srcId="{0313BB0E-A358-4468-AD08-1C003DBEE9CD}" destId="{E271F0F8-BC6E-4408-BBA8-1BD8096A2D51}" srcOrd="0" destOrd="9" presId="urn:microsoft.com/office/officeart/2005/8/layout/hList1"/>
    <dgm:cxn modelId="{78B311C5-9EE8-47C1-A4C4-31858E7664D9}" srcId="{DCCF5F46-0328-47FD-A0BF-1AE4695FD1EB}" destId="{0313BB0E-A358-4468-AD08-1C003DBEE9CD}" srcOrd="9" destOrd="0" parTransId="{BA8AA8BB-8F69-41E5-B04C-8D047BFFDCD1}" sibTransId="{8A0FB68C-7F19-4439-A244-8817EB009CCA}"/>
    <dgm:cxn modelId="{47B9D52C-BEE2-4914-ACD5-86EB52D41F01}" type="presOf" srcId="{07CB5376-ED11-45CF-BCB4-EA75BAADC2B9}" destId="{E271F0F8-BC6E-4408-BBA8-1BD8096A2D51}" srcOrd="0" destOrd="0" presId="urn:microsoft.com/office/officeart/2005/8/layout/hList1"/>
    <dgm:cxn modelId="{F7281AC6-8611-46F9-A22F-D90D24778456}" srcId="{DCCF5F46-0328-47FD-A0BF-1AE4695FD1EB}" destId="{8AC3D299-D351-4D80-86E9-813BB9CA0952}" srcOrd="7" destOrd="0" parTransId="{0889BDF0-DE28-4EAE-8186-57F5964A7C37}" sibTransId="{32DC832B-14FE-464E-B9E4-C01759F6B30A}"/>
    <dgm:cxn modelId="{CBA0C330-B9F4-47C8-BB67-954A09717A4B}" srcId="{DCCF5F46-0328-47FD-A0BF-1AE4695FD1EB}" destId="{BA3C1EB5-CBA7-4C9D-9B1C-978FD30B7E4A}" srcOrd="4" destOrd="0" parTransId="{0F0542B6-C564-4B4C-B854-6CB06DD5890A}" sibTransId="{D06937BB-0006-4852-AADA-6DD5B6973287}"/>
    <dgm:cxn modelId="{C808A6BC-CF64-4444-98FD-982BF36534A6}" srcId="{DCCF5F46-0328-47FD-A0BF-1AE4695FD1EB}" destId="{1D39768F-2191-497B-8D34-78A041865EF4}" srcOrd="6" destOrd="0" parTransId="{8A261A02-B719-4910-A890-F66B388CBFAB}" sibTransId="{619436C0-C08A-47C3-B84E-6F99A62EAD27}"/>
    <dgm:cxn modelId="{37EBA2B1-1AF5-4AD8-84EA-7D44E99F3E5A}" type="presOf" srcId="{1D39768F-2191-497B-8D34-78A041865EF4}" destId="{E271F0F8-BC6E-4408-BBA8-1BD8096A2D51}" srcOrd="0" destOrd="6" presId="urn:microsoft.com/office/officeart/2005/8/layout/hList1"/>
    <dgm:cxn modelId="{92DF23B9-5B7C-44CB-9F10-17E3C0EB2184}" type="presOf" srcId="{A0D400F4-39E0-48E8-A424-D74A8A0150B9}" destId="{E271F0F8-BC6E-4408-BBA8-1BD8096A2D51}" srcOrd="0" destOrd="1" presId="urn:microsoft.com/office/officeart/2005/8/layout/hList1"/>
    <dgm:cxn modelId="{72119CDE-C534-414B-AE76-FCD9401F04FC}" srcId="{33A3A881-93A1-4FBB-9905-DB4D99E9BC26}" destId="{DCCF5F46-0328-47FD-A0BF-1AE4695FD1EB}" srcOrd="0" destOrd="0" parTransId="{F2FF6D29-2157-4B35-8762-02E18DD0995D}" sibTransId="{D1326B59-FBC1-4A0F-9AA0-C9FD8E77D75F}"/>
    <dgm:cxn modelId="{4752796B-230B-4751-9994-BD38BC120695}" srcId="{DCCF5F46-0328-47FD-A0BF-1AE4695FD1EB}" destId="{25358B6C-C70A-41DD-92D6-4F8CF41C51A5}" srcOrd="3" destOrd="0" parTransId="{570726EE-D3C4-4997-91ED-5A65325F0F7D}" sibTransId="{E610447B-B1B5-4B5B-9DAC-A0EFBD0F4191}"/>
    <dgm:cxn modelId="{E2F09C8D-5DC7-40AD-80B1-8541FE3EAFFA}" type="presOf" srcId="{3AF5FA79-C77A-4472-9B7B-77E5C0356F68}" destId="{E271F0F8-BC6E-4408-BBA8-1BD8096A2D51}" srcOrd="0" destOrd="8" presId="urn:microsoft.com/office/officeart/2005/8/layout/hList1"/>
    <dgm:cxn modelId="{FFC3C145-45AC-4C33-AAD0-97D931B83969}" srcId="{DCCF5F46-0328-47FD-A0BF-1AE4695FD1EB}" destId="{4215235A-0B43-447C-B3C0-E8EEB1A18C98}" srcOrd="2" destOrd="0" parTransId="{F73EDAB7-A45B-436B-A577-DCB3F41E7866}" sibTransId="{BFE6EB32-E6A9-44CB-B979-F213F3160133}"/>
    <dgm:cxn modelId="{E896E940-E0B4-42C9-B360-939A28C83077}" type="presOf" srcId="{8AC3D299-D351-4D80-86E9-813BB9CA0952}" destId="{E271F0F8-BC6E-4408-BBA8-1BD8096A2D51}" srcOrd="0" destOrd="7" presId="urn:microsoft.com/office/officeart/2005/8/layout/hList1"/>
    <dgm:cxn modelId="{C689BD65-7FB6-4E3D-B24A-38E99E18186A}" srcId="{DCCF5F46-0328-47FD-A0BF-1AE4695FD1EB}" destId="{A0D400F4-39E0-48E8-A424-D74A8A0150B9}" srcOrd="1" destOrd="0" parTransId="{9D2CCD3F-B25A-42B4-83DC-9B309B842FCB}" sibTransId="{BD093DA0-01DC-452E-913E-4636C76027F5}"/>
    <dgm:cxn modelId="{6F535A9D-B069-4236-BAF2-88FE7F64F3FE}" type="presOf" srcId="{BA3C1EB5-CBA7-4C9D-9B1C-978FD30B7E4A}" destId="{E271F0F8-BC6E-4408-BBA8-1BD8096A2D51}" srcOrd="0" destOrd="4" presId="urn:microsoft.com/office/officeart/2005/8/layout/hList1"/>
    <dgm:cxn modelId="{77AFB6D3-2377-4913-A789-AE42879FCD12}" srcId="{DCCF5F46-0328-47FD-A0BF-1AE4695FD1EB}" destId="{07CB5376-ED11-45CF-BCB4-EA75BAADC2B9}" srcOrd="0" destOrd="0" parTransId="{B75B9749-C9A7-4B75-A6FE-90DF27F1FEE9}" sibTransId="{4C4496A9-0D2F-49EB-8D5F-FF9FBFEECF93}"/>
    <dgm:cxn modelId="{5AF0649E-FCE7-485F-942F-1A8AAD4F41B8}" type="presOf" srcId="{DCCF5F46-0328-47FD-A0BF-1AE4695FD1EB}" destId="{457BE27A-7177-41B8-87D1-7AA8EA06BD6F}" srcOrd="0" destOrd="0" presId="urn:microsoft.com/office/officeart/2005/8/layout/hList1"/>
    <dgm:cxn modelId="{ED31BDD8-4771-4530-87E8-E005616764C3}" type="presOf" srcId="{4215235A-0B43-447C-B3C0-E8EEB1A18C98}" destId="{E271F0F8-BC6E-4408-BBA8-1BD8096A2D51}" srcOrd="0" destOrd="2" presId="urn:microsoft.com/office/officeart/2005/8/layout/hList1"/>
    <dgm:cxn modelId="{ADE5AB99-734F-4E49-ACD5-1BBB7D502B93}" srcId="{DCCF5F46-0328-47FD-A0BF-1AE4695FD1EB}" destId="{3AF5FA79-C77A-4472-9B7B-77E5C0356F68}" srcOrd="8" destOrd="0" parTransId="{37812C91-F518-4AC1-A4B6-D964352396F2}" sibTransId="{26AADAC4-F5A9-42CA-9D03-77F7B14C09D1}"/>
    <dgm:cxn modelId="{41BC4E2F-D58A-4AAE-BD31-1CD2021F2C3D}" type="presOf" srcId="{94719FAF-09EB-4AA4-856D-2096AADB73D9}" destId="{E271F0F8-BC6E-4408-BBA8-1BD8096A2D51}" srcOrd="0" destOrd="5" presId="urn:microsoft.com/office/officeart/2005/8/layout/hList1"/>
    <dgm:cxn modelId="{5F8B8E35-A490-4742-99EA-9AAD38879B77}" type="presOf" srcId="{25358B6C-C70A-41DD-92D6-4F8CF41C51A5}" destId="{E271F0F8-BC6E-4408-BBA8-1BD8096A2D51}" srcOrd="0" destOrd="3" presId="urn:microsoft.com/office/officeart/2005/8/layout/hList1"/>
    <dgm:cxn modelId="{5AB44254-B4F6-4E91-9E91-69CAB21A176B}" type="presOf" srcId="{33A3A881-93A1-4FBB-9905-DB4D99E9BC26}" destId="{98C1D92C-C332-42EC-89EA-67AA543A82CA}" srcOrd="0" destOrd="0" presId="urn:microsoft.com/office/officeart/2005/8/layout/hList1"/>
    <dgm:cxn modelId="{4F42EA05-6402-4C14-85A4-21BC8AA60EFD}" type="presParOf" srcId="{98C1D92C-C332-42EC-89EA-67AA543A82CA}" destId="{80229A03-365E-4510-9F90-87582AD1B555}" srcOrd="0" destOrd="0" presId="urn:microsoft.com/office/officeart/2005/8/layout/hList1"/>
    <dgm:cxn modelId="{2CDF347E-2881-4FDA-874C-D59AB0F156A2}" type="presParOf" srcId="{80229A03-365E-4510-9F90-87582AD1B555}" destId="{457BE27A-7177-41B8-87D1-7AA8EA06BD6F}" srcOrd="0" destOrd="0" presId="urn:microsoft.com/office/officeart/2005/8/layout/hList1"/>
    <dgm:cxn modelId="{33C1C02B-E345-4B01-96D6-817B0DA28E4F}" type="presParOf" srcId="{80229A03-365E-4510-9F90-87582AD1B555}" destId="{E271F0F8-BC6E-4408-BBA8-1BD8096A2D5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68CF6C6-990C-4E84-B5CD-6454FB19D67A}"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01CD2AB4-6768-4115-B367-02345A225566}">
      <dgm:prSet phldrT="[Текст]" custT="1"/>
      <dgm:spPr/>
      <dgm:t>
        <a:bodyPr/>
        <a:lstStyle/>
        <a:p>
          <a:r>
            <a:rPr lang="ru-RU" sz="1400" b="1" dirty="0" smtClean="0">
              <a:latin typeface="Times New Roman" pitchFamily="18" charset="0"/>
              <a:cs typeface="Times New Roman" pitchFamily="18" charset="0"/>
            </a:rPr>
            <a:t>Наименование и организационно-правовая форма организации</a:t>
          </a:r>
          <a:endParaRPr lang="ru-RU" sz="1400" dirty="0">
            <a:latin typeface="Times New Roman" pitchFamily="18" charset="0"/>
            <a:cs typeface="Times New Roman" pitchFamily="18" charset="0"/>
          </a:endParaRPr>
        </a:p>
      </dgm:t>
    </dgm:pt>
    <dgm:pt modelId="{87F49256-32E8-45B4-B686-A8D5872D486A}" type="parTrans" cxnId="{23D09486-81B8-4837-9D72-7B1D73C5C2EB}">
      <dgm:prSet/>
      <dgm:spPr/>
      <dgm:t>
        <a:bodyPr/>
        <a:lstStyle/>
        <a:p>
          <a:endParaRPr lang="ru-RU"/>
        </a:p>
      </dgm:t>
    </dgm:pt>
    <dgm:pt modelId="{99DDEB46-9ADD-4E99-AE51-1CF8DE6A21AC}" type="sibTrans" cxnId="{23D09486-81B8-4837-9D72-7B1D73C5C2EB}">
      <dgm:prSet/>
      <dgm:spPr/>
      <dgm:t>
        <a:bodyPr/>
        <a:lstStyle/>
        <a:p>
          <a:endParaRPr lang="ru-RU"/>
        </a:p>
      </dgm:t>
    </dgm:pt>
    <dgm:pt modelId="{E4572994-2B01-4F55-8A87-08776AD3FEA3}">
      <dgm:prSet phldrT="[Текст]" custT="1"/>
      <dgm:spPr/>
      <dgm:t>
        <a:bodyPr/>
        <a:lstStyle/>
        <a:p>
          <a:pPr algn="l"/>
          <a:r>
            <a:rPr lang="ru-RU" sz="1400" dirty="0" smtClean="0">
              <a:latin typeface="Times New Roman" pitchFamily="18" charset="0"/>
              <a:cs typeface="Times New Roman" pitchFamily="18" charset="0"/>
            </a:rPr>
            <a:t>Указываются полное или сокращенное официальное наименование организации и ее организационно-правовая форма (акционерное общество, общество с ограниченной ответственностью, товарищество, производственный кооператив, фонд, крестьянско-фермерское хозяйство и другие).</a:t>
          </a:r>
          <a:endParaRPr lang="ru-RU" sz="1400" dirty="0">
            <a:latin typeface="Times New Roman" pitchFamily="18" charset="0"/>
            <a:cs typeface="Times New Roman" pitchFamily="18" charset="0"/>
          </a:endParaRPr>
        </a:p>
      </dgm:t>
    </dgm:pt>
    <dgm:pt modelId="{BCCA3514-238E-4C1E-B28D-3BC12DC374A2}" type="parTrans" cxnId="{38DD80A4-4484-4D73-A897-BE26D9383A42}">
      <dgm:prSet/>
      <dgm:spPr/>
      <dgm:t>
        <a:bodyPr/>
        <a:lstStyle/>
        <a:p>
          <a:endParaRPr lang="ru-RU"/>
        </a:p>
      </dgm:t>
    </dgm:pt>
    <dgm:pt modelId="{8CD99549-0208-485D-B9A1-8471210DC17A}" type="sibTrans" cxnId="{38DD80A4-4484-4D73-A897-BE26D9383A42}">
      <dgm:prSet/>
      <dgm:spPr/>
      <dgm:t>
        <a:bodyPr/>
        <a:lstStyle/>
        <a:p>
          <a:endParaRPr lang="ru-RU"/>
        </a:p>
      </dgm:t>
    </dgm:pt>
    <dgm:pt modelId="{9332D9FF-0D97-4E01-8D07-CDFEFB219F47}">
      <dgm:prSet phldrT="[Текст]" custT="1"/>
      <dgm:spPr/>
      <dgm:t>
        <a:bodyPr/>
        <a:lstStyle/>
        <a:p>
          <a:r>
            <a:rPr lang="ru-RU" sz="1400" b="1" dirty="0" smtClean="0">
              <a:latin typeface="Times New Roman" pitchFamily="18" charset="0"/>
              <a:cs typeface="Times New Roman" pitchFamily="18" charset="0"/>
            </a:rPr>
            <a:t>Уставный капитал</a:t>
          </a:r>
          <a:r>
            <a:rPr lang="ru-RU"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dgm:t>
    </dgm:pt>
    <dgm:pt modelId="{522A4BD9-EBE9-4609-A545-4C2E8DA93F3D}" type="parTrans" cxnId="{6B9E120F-082E-42FB-B84E-9A7361C80565}">
      <dgm:prSet/>
      <dgm:spPr/>
      <dgm:t>
        <a:bodyPr/>
        <a:lstStyle/>
        <a:p>
          <a:endParaRPr lang="ru-RU"/>
        </a:p>
      </dgm:t>
    </dgm:pt>
    <dgm:pt modelId="{4E02F5E5-488A-4C14-9611-7DC2A4870B93}" type="sibTrans" cxnId="{6B9E120F-082E-42FB-B84E-9A7361C80565}">
      <dgm:prSet/>
      <dgm:spPr/>
      <dgm:t>
        <a:bodyPr/>
        <a:lstStyle/>
        <a:p>
          <a:endParaRPr lang="ru-RU"/>
        </a:p>
      </dgm:t>
    </dgm:pt>
    <dgm:pt modelId="{B1EDCE43-B9F1-4D93-8B20-BC6DBBABF2BF}">
      <dgm:prSet phldrT="[Текст]" custT="1"/>
      <dgm:spPr/>
      <dgm:t>
        <a:bodyPr/>
        <a:lstStyle/>
        <a:p>
          <a:pPr algn="l"/>
          <a:r>
            <a:rPr lang="ru-RU" sz="1400" dirty="0" smtClean="0">
              <a:latin typeface="Times New Roman" pitchFamily="18" charset="0"/>
              <a:cs typeface="Times New Roman" pitchFamily="18" charset="0"/>
            </a:rPr>
            <a:t>Указывается согласно учредительным документам организации по состоянию на отчетную дату. Для уставных капиталов, выраженных в иностранной валюте, уставный капитал указывается в рублях по курсу Банка России на отчетную дату. Сведения об официальных курсах валют на заданную дату, устанавливаемые Центральным банком Российской Федерации, размещены на его официальном сайте: </a:t>
          </a:r>
          <a:r>
            <a:rPr lang="ru-RU" sz="1400" dirty="0" smtClean="0">
              <a:latin typeface="Times New Roman" pitchFamily="18" charset="0"/>
              <a:cs typeface="Times New Roman" pitchFamily="18" charset="0"/>
              <a:hlinkClick xmlns:r="http://schemas.openxmlformats.org/officeDocument/2006/relationships" r:id="rId1"/>
            </a:rPr>
            <a:t>http://www.cbr.ru/currency_base/daily.aspx</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96CC23B8-3FCD-4974-9DD4-20C4712CE650}" type="parTrans" cxnId="{596A9C3D-11D7-4C95-B031-33CC0F0BD6E1}">
      <dgm:prSet/>
      <dgm:spPr/>
      <dgm:t>
        <a:bodyPr/>
        <a:lstStyle/>
        <a:p>
          <a:endParaRPr lang="ru-RU"/>
        </a:p>
      </dgm:t>
    </dgm:pt>
    <dgm:pt modelId="{185F3A58-6D6E-4954-AC0A-FF3F70670C8C}" type="sibTrans" cxnId="{596A9C3D-11D7-4C95-B031-33CC0F0BD6E1}">
      <dgm:prSet/>
      <dgm:spPr/>
      <dgm:t>
        <a:bodyPr/>
        <a:lstStyle/>
        <a:p>
          <a:endParaRPr lang="ru-RU"/>
        </a:p>
      </dgm:t>
    </dgm:pt>
    <dgm:pt modelId="{55D8BE91-041B-4C37-88E7-189EF440A1D7}">
      <dgm:prSet phldrT="[Текст]" custT="1"/>
      <dgm:spPr/>
      <dgm:t>
        <a:bodyPr/>
        <a:lstStyle/>
        <a:p>
          <a:r>
            <a:rPr lang="ru-RU" sz="1400" b="1" dirty="0" smtClean="0">
              <a:latin typeface="Times New Roman" pitchFamily="18" charset="0"/>
              <a:cs typeface="Times New Roman" pitchFamily="18" charset="0"/>
            </a:rPr>
            <a:t>Доля участия</a:t>
          </a:r>
          <a:endParaRPr lang="ru-RU" sz="1400" b="1" dirty="0">
            <a:latin typeface="Times New Roman" pitchFamily="18" charset="0"/>
            <a:cs typeface="Times New Roman" pitchFamily="18" charset="0"/>
          </a:endParaRPr>
        </a:p>
      </dgm:t>
    </dgm:pt>
    <dgm:pt modelId="{B140753C-CD64-4BA2-A4CF-A12B5DA60FBE}" type="parTrans" cxnId="{2FEA8D39-94B1-4EC9-964D-522890CF2765}">
      <dgm:prSet/>
      <dgm:spPr/>
      <dgm:t>
        <a:bodyPr/>
        <a:lstStyle/>
        <a:p>
          <a:endParaRPr lang="ru-RU"/>
        </a:p>
      </dgm:t>
    </dgm:pt>
    <dgm:pt modelId="{A3BB7343-C314-4F29-B75D-F10B03C7B029}" type="sibTrans" cxnId="{2FEA8D39-94B1-4EC9-964D-522890CF2765}">
      <dgm:prSet/>
      <dgm:spPr/>
      <dgm:t>
        <a:bodyPr/>
        <a:lstStyle/>
        <a:p>
          <a:endParaRPr lang="ru-RU"/>
        </a:p>
      </dgm:t>
    </dgm:pt>
    <dgm:pt modelId="{30908DA1-D43B-46DA-B3CE-4EBF7CA7EEC8}">
      <dgm:prSet phldrT="[Текст]" custT="1"/>
      <dgm:spPr/>
      <dgm:t>
        <a:bodyPr/>
        <a:lstStyle/>
        <a:p>
          <a:r>
            <a:rPr lang="ru-RU" sz="1400" dirty="0" smtClean="0">
              <a:latin typeface="Times New Roman" pitchFamily="18" charset="0"/>
              <a:cs typeface="Times New Roman" pitchFamily="18" charset="0"/>
            </a:rPr>
            <a:t>Выражается в процентах от уставного капитала. Для акционерных обществ указываются также номинальная стоимость и количество акций</a:t>
          </a:r>
          <a:r>
            <a:rPr lang="ru-RU" sz="500" dirty="0" smtClean="0"/>
            <a:t>..</a:t>
          </a:r>
          <a:endParaRPr lang="ru-RU" sz="500" dirty="0"/>
        </a:p>
      </dgm:t>
    </dgm:pt>
    <dgm:pt modelId="{1D1BD461-5076-4235-9DBB-CEF240929297}" type="parTrans" cxnId="{06216751-B6BC-41F1-8964-1A09CD0D6522}">
      <dgm:prSet/>
      <dgm:spPr/>
      <dgm:t>
        <a:bodyPr/>
        <a:lstStyle/>
        <a:p>
          <a:endParaRPr lang="ru-RU"/>
        </a:p>
      </dgm:t>
    </dgm:pt>
    <dgm:pt modelId="{12BC17EC-9381-4CE4-A279-2238E7542DF7}" type="sibTrans" cxnId="{06216751-B6BC-41F1-8964-1A09CD0D6522}">
      <dgm:prSet/>
      <dgm:spPr/>
      <dgm:t>
        <a:bodyPr/>
        <a:lstStyle/>
        <a:p>
          <a:endParaRPr lang="ru-RU"/>
        </a:p>
      </dgm:t>
    </dgm:pt>
    <dgm:pt modelId="{9A64CDAD-17FD-46DD-B991-FEF27FD25E01}">
      <dgm:prSet custT="1"/>
      <dgm:spPr/>
      <dgm:t>
        <a:bodyPr/>
        <a:lstStyle/>
        <a:p>
          <a:pPr algn="l"/>
          <a:r>
            <a:rPr lang="ru-RU" sz="1400" dirty="0" smtClean="0">
              <a:latin typeface="Times New Roman" pitchFamily="18" charset="0"/>
              <a:cs typeface="Times New Roman" pitchFamily="18" charset="0"/>
            </a:rPr>
            <a:t>В случае если служащий (работник) является учредителем организации, то данную информацию также необходимо отразить.</a:t>
          </a:r>
          <a:endParaRPr lang="ru-RU" sz="1400" dirty="0">
            <a:latin typeface="Times New Roman" pitchFamily="18" charset="0"/>
            <a:cs typeface="Times New Roman" pitchFamily="18" charset="0"/>
          </a:endParaRPr>
        </a:p>
      </dgm:t>
    </dgm:pt>
    <dgm:pt modelId="{8749B527-3BAF-493B-87A5-959F2EA3B6ED}" type="parTrans" cxnId="{D50CADFF-24D1-4B79-A824-766D8FB801FA}">
      <dgm:prSet/>
      <dgm:spPr/>
      <dgm:t>
        <a:bodyPr/>
        <a:lstStyle/>
        <a:p>
          <a:endParaRPr lang="ru-RU"/>
        </a:p>
      </dgm:t>
    </dgm:pt>
    <dgm:pt modelId="{0E544827-2976-4956-A22B-72A4EED82058}" type="sibTrans" cxnId="{D50CADFF-24D1-4B79-A824-766D8FB801FA}">
      <dgm:prSet/>
      <dgm:spPr/>
      <dgm:t>
        <a:bodyPr/>
        <a:lstStyle/>
        <a:p>
          <a:endParaRPr lang="ru-RU"/>
        </a:p>
      </dgm:t>
    </dgm:pt>
    <dgm:pt modelId="{956E60F4-AD63-4FEE-8158-88AD3FD77BDE}">
      <dgm:prSet custT="1"/>
      <dgm:spPr/>
      <dgm:t>
        <a:bodyPr/>
        <a:lstStyle/>
        <a:p>
          <a:pPr algn="l"/>
          <a:r>
            <a:rPr lang="ru-RU" sz="1400" dirty="0" smtClean="0">
              <a:latin typeface="Times New Roman" pitchFamily="18" charset="0"/>
              <a:cs typeface="Times New Roman" pitchFamily="18" charset="0"/>
            </a:rPr>
            <a:t>Если законодательством не предусмотрено формирование уставного капитала, то указывается «0 руб.».</a:t>
          </a:r>
          <a:endParaRPr lang="ru-RU" sz="1400" dirty="0">
            <a:latin typeface="Times New Roman" pitchFamily="18" charset="0"/>
            <a:cs typeface="Times New Roman" pitchFamily="18" charset="0"/>
          </a:endParaRPr>
        </a:p>
      </dgm:t>
    </dgm:pt>
    <dgm:pt modelId="{6ECAFD65-B647-46DA-A29C-9C9BC45BF3EC}" type="parTrans" cxnId="{77DB224E-B00D-4634-88A0-B21631F438E9}">
      <dgm:prSet/>
      <dgm:spPr/>
      <dgm:t>
        <a:bodyPr/>
        <a:lstStyle/>
        <a:p>
          <a:endParaRPr lang="ru-RU"/>
        </a:p>
      </dgm:t>
    </dgm:pt>
    <dgm:pt modelId="{BC6ACD47-D2CF-47DD-BA3F-1E1CBA7EC825}" type="sibTrans" cxnId="{77DB224E-B00D-4634-88A0-B21631F438E9}">
      <dgm:prSet/>
      <dgm:spPr/>
      <dgm:t>
        <a:bodyPr/>
        <a:lstStyle/>
        <a:p>
          <a:endParaRPr lang="ru-RU"/>
        </a:p>
      </dgm:t>
    </dgm:pt>
    <dgm:pt modelId="{D85E2408-FEF3-4034-ABE1-C9E1ED1ECA65}" type="pres">
      <dgm:prSet presAssocID="{968CF6C6-990C-4E84-B5CD-6454FB19D67A}" presName="Name0" presStyleCnt="0">
        <dgm:presLayoutVars>
          <dgm:dir/>
          <dgm:animLvl val="lvl"/>
          <dgm:resizeHandles val="exact"/>
        </dgm:presLayoutVars>
      </dgm:prSet>
      <dgm:spPr/>
      <dgm:t>
        <a:bodyPr/>
        <a:lstStyle/>
        <a:p>
          <a:endParaRPr lang="ru-RU"/>
        </a:p>
      </dgm:t>
    </dgm:pt>
    <dgm:pt modelId="{63A42EC1-5258-4CA7-9E8E-B235A36493A1}" type="pres">
      <dgm:prSet presAssocID="{01CD2AB4-6768-4115-B367-02345A225566}" presName="composite" presStyleCnt="0"/>
      <dgm:spPr/>
      <dgm:t>
        <a:bodyPr/>
        <a:lstStyle/>
        <a:p>
          <a:endParaRPr lang="ru-RU"/>
        </a:p>
      </dgm:t>
    </dgm:pt>
    <dgm:pt modelId="{393047C8-E38E-4EDD-89F4-BF26602170D7}" type="pres">
      <dgm:prSet presAssocID="{01CD2AB4-6768-4115-B367-02345A225566}" presName="parTx" presStyleLbl="alignNode1" presStyleIdx="0" presStyleCnt="3">
        <dgm:presLayoutVars>
          <dgm:chMax val="0"/>
          <dgm:chPref val="0"/>
          <dgm:bulletEnabled val="1"/>
        </dgm:presLayoutVars>
      </dgm:prSet>
      <dgm:spPr/>
      <dgm:t>
        <a:bodyPr/>
        <a:lstStyle/>
        <a:p>
          <a:endParaRPr lang="ru-RU"/>
        </a:p>
      </dgm:t>
    </dgm:pt>
    <dgm:pt modelId="{3E36F41B-0DAB-4EB8-BBD9-8EDA8E03274A}" type="pres">
      <dgm:prSet presAssocID="{01CD2AB4-6768-4115-B367-02345A225566}" presName="desTx" presStyleLbl="alignAccFollowNode1" presStyleIdx="0" presStyleCnt="3">
        <dgm:presLayoutVars>
          <dgm:bulletEnabled val="1"/>
        </dgm:presLayoutVars>
      </dgm:prSet>
      <dgm:spPr/>
      <dgm:t>
        <a:bodyPr/>
        <a:lstStyle/>
        <a:p>
          <a:endParaRPr lang="ru-RU"/>
        </a:p>
      </dgm:t>
    </dgm:pt>
    <dgm:pt modelId="{F1D0C506-BB81-4122-93B2-A941ADABC943}" type="pres">
      <dgm:prSet presAssocID="{99DDEB46-9ADD-4E99-AE51-1CF8DE6A21AC}" presName="space" presStyleCnt="0"/>
      <dgm:spPr/>
      <dgm:t>
        <a:bodyPr/>
        <a:lstStyle/>
        <a:p>
          <a:endParaRPr lang="ru-RU"/>
        </a:p>
      </dgm:t>
    </dgm:pt>
    <dgm:pt modelId="{1172FF2E-9680-44BE-A525-4358BF8425AA}" type="pres">
      <dgm:prSet presAssocID="{9332D9FF-0D97-4E01-8D07-CDFEFB219F47}" presName="composite" presStyleCnt="0"/>
      <dgm:spPr/>
      <dgm:t>
        <a:bodyPr/>
        <a:lstStyle/>
        <a:p>
          <a:endParaRPr lang="ru-RU"/>
        </a:p>
      </dgm:t>
    </dgm:pt>
    <dgm:pt modelId="{71F67CEF-B362-40DE-B907-40FE223AF25A}" type="pres">
      <dgm:prSet presAssocID="{9332D9FF-0D97-4E01-8D07-CDFEFB219F47}" presName="parTx" presStyleLbl="alignNode1" presStyleIdx="1" presStyleCnt="3">
        <dgm:presLayoutVars>
          <dgm:chMax val="0"/>
          <dgm:chPref val="0"/>
          <dgm:bulletEnabled val="1"/>
        </dgm:presLayoutVars>
      </dgm:prSet>
      <dgm:spPr/>
      <dgm:t>
        <a:bodyPr/>
        <a:lstStyle/>
        <a:p>
          <a:endParaRPr lang="ru-RU"/>
        </a:p>
      </dgm:t>
    </dgm:pt>
    <dgm:pt modelId="{40A2C84E-9354-46FC-B9EC-54FC2FF0F89C}" type="pres">
      <dgm:prSet presAssocID="{9332D9FF-0D97-4E01-8D07-CDFEFB219F47}" presName="desTx" presStyleLbl="alignAccFollowNode1" presStyleIdx="1" presStyleCnt="3">
        <dgm:presLayoutVars>
          <dgm:bulletEnabled val="1"/>
        </dgm:presLayoutVars>
      </dgm:prSet>
      <dgm:spPr/>
      <dgm:t>
        <a:bodyPr/>
        <a:lstStyle/>
        <a:p>
          <a:endParaRPr lang="ru-RU"/>
        </a:p>
      </dgm:t>
    </dgm:pt>
    <dgm:pt modelId="{B77A14AC-8DD2-43CF-8920-43819F133DDD}" type="pres">
      <dgm:prSet presAssocID="{4E02F5E5-488A-4C14-9611-7DC2A4870B93}" presName="space" presStyleCnt="0"/>
      <dgm:spPr/>
      <dgm:t>
        <a:bodyPr/>
        <a:lstStyle/>
        <a:p>
          <a:endParaRPr lang="ru-RU"/>
        </a:p>
      </dgm:t>
    </dgm:pt>
    <dgm:pt modelId="{86EF99CB-9279-4A38-859D-CCD8640AB64A}" type="pres">
      <dgm:prSet presAssocID="{55D8BE91-041B-4C37-88E7-189EF440A1D7}" presName="composite" presStyleCnt="0"/>
      <dgm:spPr/>
      <dgm:t>
        <a:bodyPr/>
        <a:lstStyle/>
        <a:p>
          <a:endParaRPr lang="ru-RU"/>
        </a:p>
      </dgm:t>
    </dgm:pt>
    <dgm:pt modelId="{CCBABBA6-3DFA-4531-9F88-12E0D662151D}" type="pres">
      <dgm:prSet presAssocID="{55D8BE91-041B-4C37-88E7-189EF440A1D7}" presName="parTx" presStyleLbl="alignNode1" presStyleIdx="2" presStyleCnt="3" custLinFactNeighborX="3377" custLinFactNeighborY="-3258">
        <dgm:presLayoutVars>
          <dgm:chMax val="0"/>
          <dgm:chPref val="0"/>
          <dgm:bulletEnabled val="1"/>
        </dgm:presLayoutVars>
      </dgm:prSet>
      <dgm:spPr/>
      <dgm:t>
        <a:bodyPr/>
        <a:lstStyle/>
        <a:p>
          <a:endParaRPr lang="ru-RU"/>
        </a:p>
      </dgm:t>
    </dgm:pt>
    <dgm:pt modelId="{57F83DB7-F279-44F3-9FFB-DF149AAD3381}" type="pres">
      <dgm:prSet presAssocID="{55D8BE91-041B-4C37-88E7-189EF440A1D7}" presName="desTx" presStyleLbl="alignAccFollowNode1" presStyleIdx="2" presStyleCnt="3">
        <dgm:presLayoutVars>
          <dgm:bulletEnabled val="1"/>
        </dgm:presLayoutVars>
      </dgm:prSet>
      <dgm:spPr/>
      <dgm:t>
        <a:bodyPr/>
        <a:lstStyle/>
        <a:p>
          <a:endParaRPr lang="ru-RU"/>
        </a:p>
      </dgm:t>
    </dgm:pt>
  </dgm:ptLst>
  <dgm:cxnLst>
    <dgm:cxn modelId="{D50CADFF-24D1-4B79-A824-766D8FB801FA}" srcId="{01CD2AB4-6768-4115-B367-02345A225566}" destId="{9A64CDAD-17FD-46DD-B991-FEF27FD25E01}" srcOrd="1" destOrd="0" parTransId="{8749B527-3BAF-493B-87A5-959F2EA3B6ED}" sibTransId="{0E544827-2976-4956-A22B-72A4EED82058}"/>
    <dgm:cxn modelId="{80F23E15-DD5F-45DD-8C60-FC508B71CA75}" type="presOf" srcId="{01CD2AB4-6768-4115-B367-02345A225566}" destId="{393047C8-E38E-4EDD-89F4-BF26602170D7}" srcOrd="0" destOrd="0" presId="urn:microsoft.com/office/officeart/2005/8/layout/hList1"/>
    <dgm:cxn modelId="{2FEA8D39-94B1-4EC9-964D-522890CF2765}" srcId="{968CF6C6-990C-4E84-B5CD-6454FB19D67A}" destId="{55D8BE91-041B-4C37-88E7-189EF440A1D7}" srcOrd="2" destOrd="0" parTransId="{B140753C-CD64-4BA2-A4CF-A12B5DA60FBE}" sibTransId="{A3BB7343-C314-4F29-B75D-F10B03C7B029}"/>
    <dgm:cxn modelId="{B82A4D05-A012-48AF-827E-5362F23BA3A2}" type="presOf" srcId="{B1EDCE43-B9F1-4D93-8B20-BC6DBBABF2BF}" destId="{40A2C84E-9354-46FC-B9EC-54FC2FF0F89C}" srcOrd="0" destOrd="0" presId="urn:microsoft.com/office/officeart/2005/8/layout/hList1"/>
    <dgm:cxn modelId="{10B9B6C0-9659-4A0A-AF81-30B83515C9B3}" type="presOf" srcId="{55D8BE91-041B-4C37-88E7-189EF440A1D7}" destId="{CCBABBA6-3DFA-4531-9F88-12E0D662151D}" srcOrd="0" destOrd="0" presId="urn:microsoft.com/office/officeart/2005/8/layout/hList1"/>
    <dgm:cxn modelId="{596A9C3D-11D7-4C95-B031-33CC0F0BD6E1}" srcId="{9332D9FF-0D97-4E01-8D07-CDFEFB219F47}" destId="{B1EDCE43-B9F1-4D93-8B20-BC6DBBABF2BF}" srcOrd="0" destOrd="0" parTransId="{96CC23B8-3FCD-4974-9DD4-20C4712CE650}" sibTransId="{185F3A58-6D6E-4954-AC0A-FF3F70670C8C}"/>
    <dgm:cxn modelId="{65967726-0535-4D70-BDE0-0E6C427518B7}" type="presOf" srcId="{956E60F4-AD63-4FEE-8158-88AD3FD77BDE}" destId="{40A2C84E-9354-46FC-B9EC-54FC2FF0F89C}" srcOrd="0" destOrd="1" presId="urn:microsoft.com/office/officeart/2005/8/layout/hList1"/>
    <dgm:cxn modelId="{0189A884-04E0-429F-8F46-E4279B36526B}" type="presOf" srcId="{968CF6C6-990C-4E84-B5CD-6454FB19D67A}" destId="{D85E2408-FEF3-4034-ABE1-C9E1ED1ECA65}" srcOrd="0" destOrd="0" presId="urn:microsoft.com/office/officeart/2005/8/layout/hList1"/>
    <dgm:cxn modelId="{77DB224E-B00D-4634-88A0-B21631F438E9}" srcId="{9332D9FF-0D97-4E01-8D07-CDFEFB219F47}" destId="{956E60F4-AD63-4FEE-8158-88AD3FD77BDE}" srcOrd="1" destOrd="0" parTransId="{6ECAFD65-B647-46DA-A29C-9C9BC45BF3EC}" sibTransId="{BC6ACD47-D2CF-47DD-BA3F-1E1CBA7EC825}"/>
    <dgm:cxn modelId="{9E29A013-1B95-402F-B87F-1E89795F451C}" type="presOf" srcId="{E4572994-2B01-4F55-8A87-08776AD3FEA3}" destId="{3E36F41B-0DAB-4EB8-BBD9-8EDA8E03274A}" srcOrd="0" destOrd="0" presId="urn:microsoft.com/office/officeart/2005/8/layout/hList1"/>
    <dgm:cxn modelId="{BABB9CF9-D7BB-41FB-A1D2-F3C0B69A9950}" type="presOf" srcId="{30908DA1-D43B-46DA-B3CE-4EBF7CA7EEC8}" destId="{57F83DB7-F279-44F3-9FFB-DF149AAD3381}" srcOrd="0" destOrd="0" presId="urn:microsoft.com/office/officeart/2005/8/layout/hList1"/>
    <dgm:cxn modelId="{40E361C1-8D89-4B71-9AD8-C0EAEC4AE9CA}" type="presOf" srcId="{9A64CDAD-17FD-46DD-B991-FEF27FD25E01}" destId="{3E36F41B-0DAB-4EB8-BBD9-8EDA8E03274A}" srcOrd="0" destOrd="1" presId="urn:microsoft.com/office/officeart/2005/8/layout/hList1"/>
    <dgm:cxn modelId="{38DD80A4-4484-4D73-A897-BE26D9383A42}" srcId="{01CD2AB4-6768-4115-B367-02345A225566}" destId="{E4572994-2B01-4F55-8A87-08776AD3FEA3}" srcOrd="0" destOrd="0" parTransId="{BCCA3514-238E-4C1E-B28D-3BC12DC374A2}" sibTransId="{8CD99549-0208-485D-B9A1-8471210DC17A}"/>
    <dgm:cxn modelId="{B1C48761-C33B-466E-A47E-603D7C558E52}" type="presOf" srcId="{9332D9FF-0D97-4E01-8D07-CDFEFB219F47}" destId="{71F67CEF-B362-40DE-B907-40FE223AF25A}" srcOrd="0" destOrd="0" presId="urn:microsoft.com/office/officeart/2005/8/layout/hList1"/>
    <dgm:cxn modelId="{23D09486-81B8-4837-9D72-7B1D73C5C2EB}" srcId="{968CF6C6-990C-4E84-B5CD-6454FB19D67A}" destId="{01CD2AB4-6768-4115-B367-02345A225566}" srcOrd="0" destOrd="0" parTransId="{87F49256-32E8-45B4-B686-A8D5872D486A}" sibTransId="{99DDEB46-9ADD-4E99-AE51-1CF8DE6A21AC}"/>
    <dgm:cxn modelId="{6B9E120F-082E-42FB-B84E-9A7361C80565}" srcId="{968CF6C6-990C-4E84-B5CD-6454FB19D67A}" destId="{9332D9FF-0D97-4E01-8D07-CDFEFB219F47}" srcOrd="1" destOrd="0" parTransId="{522A4BD9-EBE9-4609-A545-4C2E8DA93F3D}" sibTransId="{4E02F5E5-488A-4C14-9611-7DC2A4870B93}"/>
    <dgm:cxn modelId="{06216751-B6BC-41F1-8964-1A09CD0D6522}" srcId="{55D8BE91-041B-4C37-88E7-189EF440A1D7}" destId="{30908DA1-D43B-46DA-B3CE-4EBF7CA7EEC8}" srcOrd="0" destOrd="0" parTransId="{1D1BD461-5076-4235-9DBB-CEF240929297}" sibTransId="{12BC17EC-9381-4CE4-A279-2238E7542DF7}"/>
    <dgm:cxn modelId="{1B68F26E-1138-4E6B-A79B-3DD1B76C22A9}" type="presParOf" srcId="{D85E2408-FEF3-4034-ABE1-C9E1ED1ECA65}" destId="{63A42EC1-5258-4CA7-9E8E-B235A36493A1}" srcOrd="0" destOrd="0" presId="urn:microsoft.com/office/officeart/2005/8/layout/hList1"/>
    <dgm:cxn modelId="{AB449CB3-6E74-4876-B6DD-584CF42100AB}" type="presParOf" srcId="{63A42EC1-5258-4CA7-9E8E-B235A36493A1}" destId="{393047C8-E38E-4EDD-89F4-BF26602170D7}" srcOrd="0" destOrd="0" presId="urn:microsoft.com/office/officeart/2005/8/layout/hList1"/>
    <dgm:cxn modelId="{01096D49-875F-4F72-A5C0-D1F5A7A42428}" type="presParOf" srcId="{63A42EC1-5258-4CA7-9E8E-B235A36493A1}" destId="{3E36F41B-0DAB-4EB8-BBD9-8EDA8E03274A}" srcOrd="1" destOrd="0" presId="urn:microsoft.com/office/officeart/2005/8/layout/hList1"/>
    <dgm:cxn modelId="{5BB685D2-D471-4341-8BEF-B80DEB590395}" type="presParOf" srcId="{D85E2408-FEF3-4034-ABE1-C9E1ED1ECA65}" destId="{F1D0C506-BB81-4122-93B2-A941ADABC943}" srcOrd="1" destOrd="0" presId="urn:microsoft.com/office/officeart/2005/8/layout/hList1"/>
    <dgm:cxn modelId="{6B7142D9-B1E5-4568-AF83-478EE03D70CF}" type="presParOf" srcId="{D85E2408-FEF3-4034-ABE1-C9E1ED1ECA65}" destId="{1172FF2E-9680-44BE-A525-4358BF8425AA}" srcOrd="2" destOrd="0" presId="urn:microsoft.com/office/officeart/2005/8/layout/hList1"/>
    <dgm:cxn modelId="{F13D11AE-2C95-41D8-AB90-F16533AB1C81}" type="presParOf" srcId="{1172FF2E-9680-44BE-A525-4358BF8425AA}" destId="{71F67CEF-B362-40DE-B907-40FE223AF25A}" srcOrd="0" destOrd="0" presId="urn:microsoft.com/office/officeart/2005/8/layout/hList1"/>
    <dgm:cxn modelId="{25B4FD77-3A80-40C6-8E4F-9099AACA1648}" type="presParOf" srcId="{1172FF2E-9680-44BE-A525-4358BF8425AA}" destId="{40A2C84E-9354-46FC-B9EC-54FC2FF0F89C}" srcOrd="1" destOrd="0" presId="urn:microsoft.com/office/officeart/2005/8/layout/hList1"/>
    <dgm:cxn modelId="{C0005A62-5916-4189-8B68-DC3A7085892D}" type="presParOf" srcId="{D85E2408-FEF3-4034-ABE1-C9E1ED1ECA65}" destId="{B77A14AC-8DD2-43CF-8920-43819F133DDD}" srcOrd="3" destOrd="0" presId="urn:microsoft.com/office/officeart/2005/8/layout/hList1"/>
    <dgm:cxn modelId="{C05AF479-7C8B-4010-9D0D-90F696B81FBD}" type="presParOf" srcId="{D85E2408-FEF3-4034-ABE1-C9E1ED1ECA65}" destId="{86EF99CB-9279-4A38-859D-CCD8640AB64A}" srcOrd="4" destOrd="0" presId="urn:microsoft.com/office/officeart/2005/8/layout/hList1"/>
    <dgm:cxn modelId="{3FF6B422-3029-488D-A012-BACFC5FB3403}" type="presParOf" srcId="{86EF99CB-9279-4A38-859D-CCD8640AB64A}" destId="{CCBABBA6-3DFA-4531-9F88-12E0D662151D}" srcOrd="0" destOrd="0" presId="urn:microsoft.com/office/officeart/2005/8/layout/hList1"/>
    <dgm:cxn modelId="{C5EE5FB3-288F-4C08-911E-D318ABF57DEE}" type="presParOf" srcId="{86EF99CB-9279-4A38-859D-CCD8640AB64A}" destId="{57F83DB7-F279-44F3-9FFB-DF149AAD338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E1F561-12DE-4B6B-A33A-06031764088F}" type="doc">
      <dgm:prSet loTypeId="urn:microsoft.com/office/officeart/2005/8/layout/hierarchy3" loCatId="list" qsTypeId="urn:microsoft.com/office/officeart/2005/8/quickstyle/simple3" qsCatId="simple" csTypeId="urn:microsoft.com/office/officeart/2005/8/colors/accent1_2" csCatId="accent1" phldr="1"/>
      <dgm:spPr/>
      <dgm:t>
        <a:bodyPr/>
        <a:lstStyle/>
        <a:p>
          <a:endParaRPr lang="ru-RU"/>
        </a:p>
      </dgm:t>
    </dgm:pt>
    <dgm:pt modelId="{269FC083-E639-4277-9C86-D0BAB4667174}">
      <dgm:prSet phldrT="[Текст]" custT="1"/>
      <dgm:spPr/>
      <dgm:t>
        <a:bodyPr/>
        <a:lstStyle/>
        <a:p>
          <a:r>
            <a:rPr lang="ru-RU" sz="2400" b="1" dirty="0" smtClean="0">
              <a:latin typeface="Times New Roman" pitchFamily="18" charset="0"/>
              <a:cs typeface="Times New Roman" pitchFamily="18" charset="0"/>
            </a:rPr>
            <a:t>Лица, в отношении которых представляются сведения</a:t>
          </a:r>
          <a:endParaRPr lang="ru-RU" sz="2400" b="1" dirty="0">
            <a:latin typeface="Times New Roman" pitchFamily="18" charset="0"/>
            <a:cs typeface="Times New Roman" pitchFamily="18" charset="0"/>
          </a:endParaRPr>
        </a:p>
      </dgm:t>
    </dgm:pt>
    <dgm:pt modelId="{FC91BB1A-7FF2-4406-A999-28540CB018AC}" type="parTrans" cxnId="{3309D724-0007-4697-94D9-DE44521B4227}">
      <dgm:prSet/>
      <dgm:spPr/>
      <dgm:t>
        <a:bodyPr/>
        <a:lstStyle/>
        <a:p>
          <a:endParaRPr lang="ru-RU"/>
        </a:p>
      </dgm:t>
    </dgm:pt>
    <dgm:pt modelId="{B1139947-235B-4F05-895A-AB1FEEB3335D}" type="sibTrans" cxnId="{3309D724-0007-4697-94D9-DE44521B4227}">
      <dgm:prSet/>
      <dgm:spPr/>
      <dgm:t>
        <a:bodyPr/>
        <a:lstStyle/>
        <a:p>
          <a:endParaRPr lang="ru-RU"/>
        </a:p>
      </dgm:t>
    </dgm:pt>
    <dgm:pt modelId="{1B1D171B-2430-43B8-88ED-F038FE89D236}">
      <dgm:prSet phldrT="[Текст]" custT="1"/>
      <dgm:spPr/>
      <dgm:t>
        <a:bodyPr/>
        <a:lstStyle/>
        <a:p>
          <a:r>
            <a:rPr lang="ru-RU" sz="1800" dirty="0" smtClean="0">
              <a:latin typeface="Times New Roman" pitchFamily="18" charset="0"/>
              <a:cs typeface="Times New Roman" pitchFamily="18" charset="0"/>
            </a:rPr>
            <a:t>в отношении служащего (работника)</a:t>
          </a:r>
          <a:endParaRPr lang="ru-RU" dirty="0">
            <a:latin typeface="Times New Roman" pitchFamily="18" charset="0"/>
            <a:cs typeface="Times New Roman" pitchFamily="18" charset="0"/>
          </a:endParaRPr>
        </a:p>
      </dgm:t>
    </dgm:pt>
    <dgm:pt modelId="{9F555EF7-E4AF-4B14-AC95-C6387F896FD2}" type="parTrans" cxnId="{9915B9FA-D4B7-4781-8E04-F73FE8D71258}">
      <dgm:prSet/>
      <dgm:spPr/>
      <dgm:t>
        <a:bodyPr/>
        <a:lstStyle/>
        <a:p>
          <a:endParaRPr lang="ru-RU"/>
        </a:p>
      </dgm:t>
    </dgm:pt>
    <dgm:pt modelId="{9F539BB3-09F3-4EB9-B801-06FE8ADCFEAA}" type="sibTrans" cxnId="{9915B9FA-D4B7-4781-8E04-F73FE8D71258}">
      <dgm:prSet/>
      <dgm:spPr/>
      <dgm:t>
        <a:bodyPr/>
        <a:lstStyle/>
        <a:p>
          <a:endParaRPr lang="ru-RU"/>
        </a:p>
      </dgm:t>
    </dgm:pt>
    <dgm:pt modelId="{A121FD75-4DE7-4016-A4A8-809A205B0B11}">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в отношении его супруги (супруга)</a:t>
          </a:r>
        </a:p>
        <a:p>
          <a:pPr defTabSz="2222500">
            <a:lnSpc>
              <a:spcPct val="90000"/>
            </a:lnSpc>
            <a:spcBef>
              <a:spcPct val="0"/>
            </a:spcBef>
            <a:spcAft>
              <a:spcPct val="35000"/>
            </a:spcAft>
          </a:pPr>
          <a:endParaRPr lang="ru-RU" dirty="0">
            <a:latin typeface="Times New Roman" pitchFamily="18" charset="0"/>
            <a:cs typeface="Times New Roman" pitchFamily="18" charset="0"/>
          </a:endParaRPr>
        </a:p>
      </dgm:t>
    </dgm:pt>
    <dgm:pt modelId="{55DD284D-04C5-493E-B017-ECF7A38CA4AB}" type="parTrans" cxnId="{EA3637CE-E065-4779-ABE7-7B994AB5BA2D}">
      <dgm:prSet/>
      <dgm:spPr/>
      <dgm:t>
        <a:bodyPr/>
        <a:lstStyle/>
        <a:p>
          <a:endParaRPr lang="ru-RU"/>
        </a:p>
      </dgm:t>
    </dgm:pt>
    <dgm:pt modelId="{D44FA18C-C852-4FBC-9F28-FD326E0BD8EF}" type="sibTrans" cxnId="{EA3637CE-E065-4779-ABE7-7B994AB5BA2D}">
      <dgm:prSet/>
      <dgm:spPr/>
      <dgm:t>
        <a:bodyPr/>
        <a:lstStyle/>
        <a:p>
          <a:endParaRPr lang="ru-RU"/>
        </a:p>
      </dgm:t>
    </dgm:pt>
    <dgm:pt modelId="{6DD33A02-87ED-49B4-B1E9-C5803A611B17}">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в отношении каждого несовершеннолетнего ребенка служащего (работника)</a:t>
          </a:r>
        </a:p>
        <a:p>
          <a:pPr defTabSz="1022350">
            <a:lnSpc>
              <a:spcPct val="90000"/>
            </a:lnSpc>
            <a:spcBef>
              <a:spcPct val="0"/>
            </a:spcBef>
            <a:spcAft>
              <a:spcPct val="35000"/>
            </a:spcAft>
          </a:pPr>
          <a:endParaRPr lang="ru-RU" dirty="0"/>
        </a:p>
      </dgm:t>
    </dgm:pt>
    <dgm:pt modelId="{B395637D-7303-4D45-ABE0-12084BD11D28}" type="parTrans" cxnId="{C6706263-0F58-42BB-BD25-D2B39056D4F0}">
      <dgm:prSet/>
      <dgm:spPr/>
      <dgm:t>
        <a:bodyPr/>
        <a:lstStyle/>
        <a:p>
          <a:endParaRPr lang="ru-RU"/>
        </a:p>
      </dgm:t>
    </dgm:pt>
    <dgm:pt modelId="{DFC2DA13-76C6-4EFB-9727-C445C5C92287}" type="sibTrans" cxnId="{C6706263-0F58-42BB-BD25-D2B39056D4F0}">
      <dgm:prSet/>
      <dgm:spPr/>
      <dgm:t>
        <a:bodyPr/>
        <a:lstStyle/>
        <a:p>
          <a:endParaRPr lang="ru-RU"/>
        </a:p>
      </dgm:t>
    </dgm:pt>
    <dgm:pt modelId="{0910FBAE-BFD1-4423-8DCF-757C501BBDB2}" type="pres">
      <dgm:prSet presAssocID="{A5E1F561-12DE-4B6B-A33A-06031764088F}" presName="diagram" presStyleCnt="0">
        <dgm:presLayoutVars>
          <dgm:chPref val="1"/>
          <dgm:dir/>
          <dgm:animOne val="branch"/>
          <dgm:animLvl val="lvl"/>
          <dgm:resizeHandles/>
        </dgm:presLayoutVars>
      </dgm:prSet>
      <dgm:spPr/>
      <dgm:t>
        <a:bodyPr/>
        <a:lstStyle/>
        <a:p>
          <a:endParaRPr lang="ru-RU"/>
        </a:p>
      </dgm:t>
    </dgm:pt>
    <dgm:pt modelId="{F29F8769-342F-4C9A-8D3D-316485AFB0AB}" type="pres">
      <dgm:prSet presAssocID="{269FC083-E639-4277-9C86-D0BAB4667174}" presName="root" presStyleCnt="0"/>
      <dgm:spPr/>
      <dgm:t>
        <a:bodyPr/>
        <a:lstStyle/>
        <a:p>
          <a:endParaRPr lang="ru-RU"/>
        </a:p>
      </dgm:t>
    </dgm:pt>
    <dgm:pt modelId="{08184B90-EA25-4E21-83BA-1ACB1F9277F6}" type="pres">
      <dgm:prSet presAssocID="{269FC083-E639-4277-9C86-D0BAB4667174}" presName="rootComposite" presStyleCnt="0"/>
      <dgm:spPr/>
      <dgm:t>
        <a:bodyPr/>
        <a:lstStyle/>
        <a:p>
          <a:endParaRPr lang="ru-RU"/>
        </a:p>
      </dgm:t>
    </dgm:pt>
    <dgm:pt modelId="{D92F3EA2-66DF-4926-A02A-91E0EA24CDFE}" type="pres">
      <dgm:prSet presAssocID="{269FC083-E639-4277-9C86-D0BAB4667174}" presName="rootText" presStyleLbl="node1" presStyleIdx="0" presStyleCnt="1" custScaleX="427988" custScaleY="123455" custLinFactNeighborX="-220" custLinFactNeighborY="1382"/>
      <dgm:spPr/>
      <dgm:t>
        <a:bodyPr/>
        <a:lstStyle/>
        <a:p>
          <a:endParaRPr lang="ru-RU"/>
        </a:p>
      </dgm:t>
    </dgm:pt>
    <dgm:pt modelId="{F135DF9D-62B6-4B65-88F5-7C8C65BBA56D}" type="pres">
      <dgm:prSet presAssocID="{269FC083-E639-4277-9C86-D0BAB4667174}" presName="rootConnector" presStyleLbl="node1" presStyleIdx="0" presStyleCnt="1"/>
      <dgm:spPr/>
      <dgm:t>
        <a:bodyPr/>
        <a:lstStyle/>
        <a:p>
          <a:endParaRPr lang="ru-RU"/>
        </a:p>
      </dgm:t>
    </dgm:pt>
    <dgm:pt modelId="{1DFEB0DE-C1CB-4D5D-9CEB-0835A580FEEA}" type="pres">
      <dgm:prSet presAssocID="{269FC083-E639-4277-9C86-D0BAB4667174}" presName="childShape" presStyleCnt="0"/>
      <dgm:spPr/>
      <dgm:t>
        <a:bodyPr/>
        <a:lstStyle/>
        <a:p>
          <a:endParaRPr lang="ru-RU"/>
        </a:p>
      </dgm:t>
    </dgm:pt>
    <dgm:pt modelId="{1A880807-21B7-41ED-8F14-08277932A1D4}" type="pres">
      <dgm:prSet presAssocID="{9F555EF7-E4AF-4B14-AC95-C6387F896FD2}" presName="Name13" presStyleLbl="parChTrans1D2" presStyleIdx="0" presStyleCnt="3"/>
      <dgm:spPr/>
      <dgm:t>
        <a:bodyPr/>
        <a:lstStyle/>
        <a:p>
          <a:endParaRPr lang="ru-RU"/>
        </a:p>
      </dgm:t>
    </dgm:pt>
    <dgm:pt modelId="{BE7E05F9-BDAA-485E-A3B7-191D5DDCB683}" type="pres">
      <dgm:prSet presAssocID="{1B1D171B-2430-43B8-88ED-F038FE89D236}" presName="childText" presStyleLbl="bgAcc1" presStyleIdx="0" presStyleCnt="3" custScaleX="444220" custLinFactNeighborX="254" custLinFactNeighborY="-4667">
        <dgm:presLayoutVars>
          <dgm:bulletEnabled val="1"/>
        </dgm:presLayoutVars>
      </dgm:prSet>
      <dgm:spPr/>
      <dgm:t>
        <a:bodyPr/>
        <a:lstStyle/>
        <a:p>
          <a:endParaRPr lang="ru-RU"/>
        </a:p>
      </dgm:t>
    </dgm:pt>
    <dgm:pt modelId="{56D906C1-8F0D-49CB-BB4B-885C4732F28C}" type="pres">
      <dgm:prSet presAssocID="{55DD284D-04C5-493E-B017-ECF7A38CA4AB}" presName="Name13" presStyleLbl="parChTrans1D2" presStyleIdx="1" presStyleCnt="3"/>
      <dgm:spPr/>
      <dgm:t>
        <a:bodyPr/>
        <a:lstStyle/>
        <a:p>
          <a:endParaRPr lang="ru-RU"/>
        </a:p>
      </dgm:t>
    </dgm:pt>
    <dgm:pt modelId="{232CFD6C-4140-4094-913A-0F2BA03B3C3D}" type="pres">
      <dgm:prSet presAssocID="{A121FD75-4DE7-4016-A4A8-809A205B0B11}" presName="childText" presStyleLbl="bgAcc1" presStyleIdx="1" presStyleCnt="3" custScaleX="444220">
        <dgm:presLayoutVars>
          <dgm:bulletEnabled val="1"/>
        </dgm:presLayoutVars>
      </dgm:prSet>
      <dgm:spPr/>
      <dgm:t>
        <a:bodyPr/>
        <a:lstStyle/>
        <a:p>
          <a:endParaRPr lang="ru-RU"/>
        </a:p>
      </dgm:t>
    </dgm:pt>
    <dgm:pt modelId="{4B45560C-9F36-4B31-B51B-2B6AD92FC725}" type="pres">
      <dgm:prSet presAssocID="{B395637D-7303-4D45-ABE0-12084BD11D28}" presName="Name13" presStyleLbl="parChTrans1D2" presStyleIdx="2" presStyleCnt="3"/>
      <dgm:spPr/>
      <dgm:t>
        <a:bodyPr/>
        <a:lstStyle/>
        <a:p>
          <a:endParaRPr lang="ru-RU"/>
        </a:p>
      </dgm:t>
    </dgm:pt>
    <dgm:pt modelId="{FDE2C755-3532-4925-BC30-25B4851340FF}" type="pres">
      <dgm:prSet presAssocID="{6DD33A02-87ED-49B4-B1E9-C5803A611B17}" presName="childText" presStyleLbl="bgAcc1" presStyleIdx="2" presStyleCnt="3" custScaleX="444220">
        <dgm:presLayoutVars>
          <dgm:bulletEnabled val="1"/>
        </dgm:presLayoutVars>
      </dgm:prSet>
      <dgm:spPr/>
      <dgm:t>
        <a:bodyPr/>
        <a:lstStyle/>
        <a:p>
          <a:endParaRPr lang="ru-RU"/>
        </a:p>
      </dgm:t>
    </dgm:pt>
  </dgm:ptLst>
  <dgm:cxnLst>
    <dgm:cxn modelId="{3309D724-0007-4697-94D9-DE44521B4227}" srcId="{A5E1F561-12DE-4B6B-A33A-06031764088F}" destId="{269FC083-E639-4277-9C86-D0BAB4667174}" srcOrd="0" destOrd="0" parTransId="{FC91BB1A-7FF2-4406-A999-28540CB018AC}" sibTransId="{B1139947-235B-4F05-895A-AB1FEEB3335D}"/>
    <dgm:cxn modelId="{A4E4FBB3-F600-421D-B045-ACB7A78D0168}" type="presOf" srcId="{55DD284D-04C5-493E-B017-ECF7A38CA4AB}" destId="{56D906C1-8F0D-49CB-BB4B-885C4732F28C}" srcOrd="0" destOrd="0" presId="urn:microsoft.com/office/officeart/2005/8/layout/hierarchy3"/>
    <dgm:cxn modelId="{0DBA9D9E-E491-45E7-BB17-B81225EF88A2}" type="presOf" srcId="{A5E1F561-12DE-4B6B-A33A-06031764088F}" destId="{0910FBAE-BFD1-4423-8DCF-757C501BBDB2}" srcOrd="0" destOrd="0" presId="urn:microsoft.com/office/officeart/2005/8/layout/hierarchy3"/>
    <dgm:cxn modelId="{C6706263-0F58-42BB-BD25-D2B39056D4F0}" srcId="{269FC083-E639-4277-9C86-D0BAB4667174}" destId="{6DD33A02-87ED-49B4-B1E9-C5803A611B17}" srcOrd="2" destOrd="0" parTransId="{B395637D-7303-4D45-ABE0-12084BD11D28}" sibTransId="{DFC2DA13-76C6-4EFB-9727-C445C5C92287}"/>
    <dgm:cxn modelId="{D961FD6B-5737-44C4-869A-F77D689E4D89}" type="presOf" srcId="{A121FD75-4DE7-4016-A4A8-809A205B0B11}" destId="{232CFD6C-4140-4094-913A-0F2BA03B3C3D}" srcOrd="0" destOrd="0" presId="urn:microsoft.com/office/officeart/2005/8/layout/hierarchy3"/>
    <dgm:cxn modelId="{0EEDA757-FD85-44EF-91E8-75E950B66E73}" type="presOf" srcId="{B395637D-7303-4D45-ABE0-12084BD11D28}" destId="{4B45560C-9F36-4B31-B51B-2B6AD92FC725}" srcOrd="0" destOrd="0" presId="urn:microsoft.com/office/officeart/2005/8/layout/hierarchy3"/>
    <dgm:cxn modelId="{9915B9FA-D4B7-4781-8E04-F73FE8D71258}" srcId="{269FC083-E639-4277-9C86-D0BAB4667174}" destId="{1B1D171B-2430-43B8-88ED-F038FE89D236}" srcOrd="0" destOrd="0" parTransId="{9F555EF7-E4AF-4B14-AC95-C6387F896FD2}" sibTransId="{9F539BB3-09F3-4EB9-B801-06FE8ADCFEAA}"/>
    <dgm:cxn modelId="{EA3637CE-E065-4779-ABE7-7B994AB5BA2D}" srcId="{269FC083-E639-4277-9C86-D0BAB4667174}" destId="{A121FD75-4DE7-4016-A4A8-809A205B0B11}" srcOrd="1" destOrd="0" parTransId="{55DD284D-04C5-493E-B017-ECF7A38CA4AB}" sibTransId="{D44FA18C-C852-4FBC-9F28-FD326E0BD8EF}"/>
    <dgm:cxn modelId="{F5E0C1EA-2AE4-45D2-A834-E51858FCB19B}" type="presOf" srcId="{6DD33A02-87ED-49B4-B1E9-C5803A611B17}" destId="{FDE2C755-3532-4925-BC30-25B4851340FF}" srcOrd="0" destOrd="0" presId="urn:microsoft.com/office/officeart/2005/8/layout/hierarchy3"/>
    <dgm:cxn modelId="{F8F3DE9A-0A32-433D-A22B-AD84F7C80EDC}" type="presOf" srcId="{9F555EF7-E4AF-4B14-AC95-C6387F896FD2}" destId="{1A880807-21B7-41ED-8F14-08277932A1D4}" srcOrd="0" destOrd="0" presId="urn:microsoft.com/office/officeart/2005/8/layout/hierarchy3"/>
    <dgm:cxn modelId="{3A56C6CD-2743-4543-BB44-C82AF9E8F589}" type="presOf" srcId="{1B1D171B-2430-43B8-88ED-F038FE89D236}" destId="{BE7E05F9-BDAA-485E-A3B7-191D5DDCB683}" srcOrd="0" destOrd="0" presId="urn:microsoft.com/office/officeart/2005/8/layout/hierarchy3"/>
    <dgm:cxn modelId="{A2F0AC9B-AAB5-49B2-B767-B368365B7462}" type="presOf" srcId="{269FC083-E639-4277-9C86-D0BAB4667174}" destId="{D92F3EA2-66DF-4926-A02A-91E0EA24CDFE}" srcOrd="0" destOrd="0" presId="urn:microsoft.com/office/officeart/2005/8/layout/hierarchy3"/>
    <dgm:cxn modelId="{7ECAAA17-5690-435B-9AD4-BC00CB6C1067}" type="presOf" srcId="{269FC083-E639-4277-9C86-D0BAB4667174}" destId="{F135DF9D-62B6-4B65-88F5-7C8C65BBA56D}" srcOrd="1" destOrd="0" presId="urn:microsoft.com/office/officeart/2005/8/layout/hierarchy3"/>
    <dgm:cxn modelId="{D849944D-BE42-4098-B5D4-FC2403319B28}" type="presParOf" srcId="{0910FBAE-BFD1-4423-8DCF-757C501BBDB2}" destId="{F29F8769-342F-4C9A-8D3D-316485AFB0AB}" srcOrd="0" destOrd="0" presId="urn:microsoft.com/office/officeart/2005/8/layout/hierarchy3"/>
    <dgm:cxn modelId="{37784FFE-AC61-47E4-9844-6CE8E2BE29CA}" type="presParOf" srcId="{F29F8769-342F-4C9A-8D3D-316485AFB0AB}" destId="{08184B90-EA25-4E21-83BA-1ACB1F9277F6}" srcOrd="0" destOrd="0" presId="urn:microsoft.com/office/officeart/2005/8/layout/hierarchy3"/>
    <dgm:cxn modelId="{7146D44E-84C9-482B-90E9-E04506F5FF50}" type="presParOf" srcId="{08184B90-EA25-4E21-83BA-1ACB1F9277F6}" destId="{D92F3EA2-66DF-4926-A02A-91E0EA24CDFE}" srcOrd="0" destOrd="0" presId="urn:microsoft.com/office/officeart/2005/8/layout/hierarchy3"/>
    <dgm:cxn modelId="{F04537E0-6D98-4BE2-AEFF-08F1C6E52D90}" type="presParOf" srcId="{08184B90-EA25-4E21-83BA-1ACB1F9277F6}" destId="{F135DF9D-62B6-4B65-88F5-7C8C65BBA56D}" srcOrd="1" destOrd="0" presId="urn:microsoft.com/office/officeart/2005/8/layout/hierarchy3"/>
    <dgm:cxn modelId="{97AA5176-E8E2-48E9-8CA2-5079C27BA8D8}" type="presParOf" srcId="{F29F8769-342F-4C9A-8D3D-316485AFB0AB}" destId="{1DFEB0DE-C1CB-4D5D-9CEB-0835A580FEEA}" srcOrd="1" destOrd="0" presId="urn:microsoft.com/office/officeart/2005/8/layout/hierarchy3"/>
    <dgm:cxn modelId="{D7037778-701A-492C-B18B-F8F007C1A475}" type="presParOf" srcId="{1DFEB0DE-C1CB-4D5D-9CEB-0835A580FEEA}" destId="{1A880807-21B7-41ED-8F14-08277932A1D4}" srcOrd="0" destOrd="0" presId="urn:microsoft.com/office/officeart/2005/8/layout/hierarchy3"/>
    <dgm:cxn modelId="{D2FFB2BF-4782-427E-B8F7-9F36F98556BB}" type="presParOf" srcId="{1DFEB0DE-C1CB-4D5D-9CEB-0835A580FEEA}" destId="{BE7E05F9-BDAA-485E-A3B7-191D5DDCB683}" srcOrd="1" destOrd="0" presId="urn:microsoft.com/office/officeart/2005/8/layout/hierarchy3"/>
    <dgm:cxn modelId="{44C0F35E-B16D-45A9-B608-0398A746D387}" type="presParOf" srcId="{1DFEB0DE-C1CB-4D5D-9CEB-0835A580FEEA}" destId="{56D906C1-8F0D-49CB-BB4B-885C4732F28C}" srcOrd="2" destOrd="0" presId="urn:microsoft.com/office/officeart/2005/8/layout/hierarchy3"/>
    <dgm:cxn modelId="{D3B00BF7-8DC6-4BFA-BB3C-1504CE492F00}" type="presParOf" srcId="{1DFEB0DE-C1CB-4D5D-9CEB-0835A580FEEA}" destId="{232CFD6C-4140-4094-913A-0F2BA03B3C3D}" srcOrd="3" destOrd="0" presId="urn:microsoft.com/office/officeart/2005/8/layout/hierarchy3"/>
    <dgm:cxn modelId="{96268B23-A9D3-4589-BD66-5B35723862E2}" type="presParOf" srcId="{1DFEB0DE-C1CB-4D5D-9CEB-0835A580FEEA}" destId="{4B45560C-9F36-4B31-B51B-2B6AD92FC725}" srcOrd="4" destOrd="0" presId="urn:microsoft.com/office/officeart/2005/8/layout/hierarchy3"/>
    <dgm:cxn modelId="{15EFBDDA-B55B-4143-92CA-1BF6A8696CC0}" type="presParOf" srcId="{1DFEB0DE-C1CB-4D5D-9CEB-0835A580FEEA}" destId="{FDE2C755-3532-4925-BC30-25B4851340FF}"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26667D8-79CE-40FD-AB3F-D2D51959AA2D}"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4534521A-A3FE-4611-8C3A-3261795F0FF4}">
      <dgm:prSet phldrT="[Текст]" custT="1"/>
      <dgm:spPr/>
      <dgm:t>
        <a:bodyPr/>
        <a:lstStyle/>
        <a:p>
          <a:r>
            <a:rPr lang="ru-RU" sz="1400" b="1" dirty="0" smtClean="0">
              <a:latin typeface="Times New Roman" pitchFamily="18" charset="0"/>
              <a:cs typeface="Times New Roman" pitchFamily="18" charset="0"/>
            </a:rPr>
            <a:t>Вид имущества</a:t>
          </a:r>
          <a:endParaRPr lang="ru-RU" sz="1400" dirty="0">
            <a:latin typeface="Times New Roman" pitchFamily="18" charset="0"/>
            <a:cs typeface="Times New Roman" pitchFamily="18" charset="0"/>
          </a:endParaRPr>
        </a:p>
      </dgm:t>
    </dgm:pt>
    <dgm:pt modelId="{BB2776BF-0F5B-4E49-932B-0394272B7604}" type="parTrans" cxnId="{1507CD7A-E7D8-49D4-A244-A6E7DDE9660D}">
      <dgm:prSet/>
      <dgm:spPr/>
      <dgm:t>
        <a:bodyPr/>
        <a:lstStyle/>
        <a:p>
          <a:endParaRPr lang="ru-RU"/>
        </a:p>
      </dgm:t>
    </dgm:pt>
    <dgm:pt modelId="{42AA36E2-C52F-4680-A877-84070785DC36}" type="sibTrans" cxnId="{1507CD7A-E7D8-49D4-A244-A6E7DDE9660D}">
      <dgm:prSet/>
      <dgm:spPr/>
      <dgm:t>
        <a:bodyPr/>
        <a:lstStyle/>
        <a:p>
          <a:endParaRPr lang="ru-RU"/>
        </a:p>
      </dgm:t>
    </dgm:pt>
    <dgm:pt modelId="{1A4CDEB6-1E9B-4EB3-A247-7F1A5F492FF3}">
      <dgm:prSet phldrT="[Текст]" custT="1"/>
      <dgm:spPr/>
      <dgm:t>
        <a:bodyPr/>
        <a:lstStyle/>
        <a:p>
          <a:pPr algn="l"/>
          <a:r>
            <a:rPr lang="ru-RU" sz="1400" dirty="0" smtClean="0">
              <a:latin typeface="Times New Roman" pitchFamily="18" charset="0"/>
              <a:cs typeface="Times New Roman" pitchFamily="18" charset="0"/>
            </a:rPr>
            <a:t>Указывается вид недвижимого имущества (земельный участок, жилой дом, дача, квартира, комната и др.).</a:t>
          </a:r>
          <a:endParaRPr lang="ru-RU" sz="1400" dirty="0">
            <a:latin typeface="Times New Roman" pitchFamily="18" charset="0"/>
            <a:cs typeface="Times New Roman" pitchFamily="18" charset="0"/>
          </a:endParaRPr>
        </a:p>
      </dgm:t>
    </dgm:pt>
    <dgm:pt modelId="{052B67D6-43A5-47A9-B33C-6B8A90F89C50}" type="parTrans" cxnId="{30F96082-702C-42E8-8AEF-F83977F52C01}">
      <dgm:prSet/>
      <dgm:spPr/>
      <dgm:t>
        <a:bodyPr/>
        <a:lstStyle/>
        <a:p>
          <a:endParaRPr lang="ru-RU"/>
        </a:p>
      </dgm:t>
    </dgm:pt>
    <dgm:pt modelId="{3AD263D0-DC4E-4F3F-A51C-2107E6ED4EA9}" type="sibTrans" cxnId="{30F96082-702C-42E8-8AEF-F83977F52C01}">
      <dgm:prSet/>
      <dgm:spPr/>
      <dgm:t>
        <a:bodyPr/>
        <a:lstStyle/>
        <a:p>
          <a:endParaRPr lang="ru-RU"/>
        </a:p>
      </dgm:t>
    </dgm:pt>
    <dgm:pt modelId="{360E394F-3C5F-448C-B2F6-4F9E5D45A156}">
      <dgm:prSet phldrT="[Текст]" custT="1"/>
      <dgm:spPr/>
      <dgm:t>
        <a:bodyPr/>
        <a:lstStyle/>
        <a:p>
          <a:r>
            <a:rPr lang="ru-RU" sz="1400" b="1" dirty="0" smtClean="0">
              <a:latin typeface="Times New Roman" pitchFamily="18" charset="0"/>
              <a:cs typeface="Times New Roman" pitchFamily="18" charset="0"/>
            </a:rPr>
            <a:t>Вид и сроки пользования</a:t>
          </a:r>
          <a:endParaRPr lang="ru-RU" sz="1400" dirty="0">
            <a:latin typeface="Times New Roman" pitchFamily="18" charset="0"/>
            <a:cs typeface="Times New Roman" pitchFamily="18" charset="0"/>
          </a:endParaRPr>
        </a:p>
      </dgm:t>
    </dgm:pt>
    <dgm:pt modelId="{276EEE5F-505B-4B88-8DE1-F447440B8CD8}" type="parTrans" cxnId="{4650ED14-3B77-48A0-9CDB-10665417FB51}">
      <dgm:prSet/>
      <dgm:spPr/>
      <dgm:t>
        <a:bodyPr/>
        <a:lstStyle/>
        <a:p>
          <a:endParaRPr lang="ru-RU"/>
        </a:p>
      </dgm:t>
    </dgm:pt>
    <dgm:pt modelId="{4A7756FF-B809-428A-BDEF-E3D41AE8C3BD}" type="sibTrans" cxnId="{4650ED14-3B77-48A0-9CDB-10665417FB51}">
      <dgm:prSet/>
      <dgm:spPr/>
      <dgm:t>
        <a:bodyPr/>
        <a:lstStyle/>
        <a:p>
          <a:endParaRPr lang="ru-RU"/>
        </a:p>
      </dgm:t>
    </dgm:pt>
    <dgm:pt modelId="{DB6F8383-B1F7-4913-8B0B-74F5566026A3}">
      <dgm:prSet phldrT="[Текст]" custT="1"/>
      <dgm:spPr/>
      <dgm:t>
        <a:bodyPr/>
        <a:lstStyle/>
        <a:p>
          <a:r>
            <a:rPr lang="ru-RU" sz="1400" dirty="0" smtClean="0">
              <a:latin typeface="Times New Roman" pitchFamily="18" charset="0"/>
              <a:cs typeface="Times New Roman" pitchFamily="18" charset="0"/>
            </a:rPr>
            <a:t>Указываются вид пользования (аренда, безвозмездное пользование и др.) и сроки пользования.</a:t>
          </a:r>
          <a:endParaRPr lang="ru-RU" sz="1400" dirty="0">
            <a:latin typeface="Times New Roman" pitchFamily="18" charset="0"/>
            <a:cs typeface="Times New Roman" pitchFamily="18" charset="0"/>
          </a:endParaRPr>
        </a:p>
      </dgm:t>
    </dgm:pt>
    <dgm:pt modelId="{545D6DC0-3D44-4721-B934-A951062F3631}" type="parTrans" cxnId="{5A28F27C-CF26-4202-8125-83BCBD5FB306}">
      <dgm:prSet/>
      <dgm:spPr/>
      <dgm:t>
        <a:bodyPr/>
        <a:lstStyle/>
        <a:p>
          <a:endParaRPr lang="ru-RU"/>
        </a:p>
      </dgm:t>
    </dgm:pt>
    <dgm:pt modelId="{A912D9B2-2C87-4B0F-938C-860EDC9F2A14}" type="sibTrans" cxnId="{5A28F27C-CF26-4202-8125-83BCBD5FB306}">
      <dgm:prSet/>
      <dgm:spPr/>
      <dgm:t>
        <a:bodyPr/>
        <a:lstStyle/>
        <a:p>
          <a:endParaRPr lang="ru-RU"/>
        </a:p>
      </dgm:t>
    </dgm:pt>
    <dgm:pt modelId="{E2809576-F72F-4BA4-BA69-C303C92F0D08}">
      <dgm:prSet custT="1"/>
      <dgm:spPr/>
      <dgm:t>
        <a:bodyPr/>
        <a:lstStyle/>
        <a:p>
          <a:r>
            <a:rPr lang="ru-RU" sz="1400" b="1" dirty="0" smtClean="0">
              <a:latin typeface="Times New Roman" pitchFamily="18" charset="0"/>
              <a:cs typeface="Times New Roman" pitchFamily="18" charset="0"/>
            </a:rPr>
            <a:t>Основание пользования</a:t>
          </a:r>
          <a:endParaRPr lang="ru-RU" sz="1400" dirty="0">
            <a:latin typeface="Times New Roman" pitchFamily="18" charset="0"/>
            <a:cs typeface="Times New Roman" pitchFamily="18" charset="0"/>
          </a:endParaRPr>
        </a:p>
      </dgm:t>
    </dgm:pt>
    <dgm:pt modelId="{8F87A274-CDF0-4EEC-B98C-B3E09A09CE97}" type="parTrans" cxnId="{D3F8B036-9B90-4091-9C93-BD1C654D6CC3}">
      <dgm:prSet/>
      <dgm:spPr/>
      <dgm:t>
        <a:bodyPr/>
        <a:lstStyle/>
        <a:p>
          <a:endParaRPr lang="ru-RU"/>
        </a:p>
      </dgm:t>
    </dgm:pt>
    <dgm:pt modelId="{83ECAFC8-B2A8-443F-870D-E1B813EB78E9}" type="sibTrans" cxnId="{D3F8B036-9B90-4091-9C93-BD1C654D6CC3}">
      <dgm:prSet/>
      <dgm:spPr/>
      <dgm:t>
        <a:bodyPr/>
        <a:lstStyle/>
        <a:p>
          <a:endParaRPr lang="ru-RU"/>
        </a:p>
      </dgm:t>
    </dgm:pt>
    <dgm:pt modelId="{AB565BC3-ED40-4E5E-A2A9-22D448D0E425}">
      <dgm:prSet custT="1"/>
      <dgm:spPr/>
      <dgm:t>
        <a:bodyPr/>
        <a:lstStyle/>
        <a:p>
          <a:pPr algn="l"/>
          <a:r>
            <a:rPr lang="ru-RU" sz="1400" dirty="0" smtClean="0">
              <a:latin typeface="Times New Roman" pitchFamily="18" charset="0"/>
              <a:cs typeface="Times New Roman" pitchFamily="18" charset="0"/>
            </a:rPr>
            <a:t>Указываются основание пользования (договор, фактическое предоставление и др.), а также реквизиты (дата, номер) соответствующего договора или акта.</a:t>
          </a:r>
          <a:endParaRPr lang="ru-RU" sz="1400" dirty="0">
            <a:latin typeface="Times New Roman" pitchFamily="18" charset="0"/>
            <a:cs typeface="Times New Roman" pitchFamily="18" charset="0"/>
          </a:endParaRPr>
        </a:p>
      </dgm:t>
    </dgm:pt>
    <dgm:pt modelId="{5FE04E0A-A2F1-48DB-AAFA-11AB83C621DB}" type="parTrans" cxnId="{E5F25F6A-A8E8-415C-ABDC-5AD613CAA7CC}">
      <dgm:prSet/>
      <dgm:spPr/>
      <dgm:t>
        <a:bodyPr/>
        <a:lstStyle/>
        <a:p>
          <a:endParaRPr lang="ru-RU"/>
        </a:p>
      </dgm:t>
    </dgm:pt>
    <dgm:pt modelId="{5FC6F689-5A3B-442C-BCF5-14AEB5128B85}" type="sibTrans" cxnId="{E5F25F6A-A8E8-415C-ABDC-5AD613CAA7CC}">
      <dgm:prSet/>
      <dgm:spPr/>
      <dgm:t>
        <a:bodyPr/>
        <a:lstStyle/>
        <a:p>
          <a:endParaRPr lang="ru-RU"/>
        </a:p>
      </dgm:t>
    </dgm:pt>
    <dgm:pt modelId="{D90DAF82-D060-4DD9-8C3A-5AF53F88B0A6}" type="pres">
      <dgm:prSet presAssocID="{526667D8-79CE-40FD-AB3F-D2D51959AA2D}" presName="Name0" presStyleCnt="0">
        <dgm:presLayoutVars>
          <dgm:dir/>
          <dgm:animLvl val="lvl"/>
          <dgm:resizeHandles val="exact"/>
        </dgm:presLayoutVars>
      </dgm:prSet>
      <dgm:spPr/>
      <dgm:t>
        <a:bodyPr/>
        <a:lstStyle/>
        <a:p>
          <a:endParaRPr lang="ru-RU"/>
        </a:p>
      </dgm:t>
    </dgm:pt>
    <dgm:pt modelId="{AA168158-1C56-4CF9-8F2A-3E71EE630C1D}" type="pres">
      <dgm:prSet presAssocID="{4534521A-A3FE-4611-8C3A-3261795F0FF4}" presName="composite" presStyleCnt="0"/>
      <dgm:spPr/>
      <dgm:t>
        <a:bodyPr/>
        <a:lstStyle/>
        <a:p>
          <a:endParaRPr lang="ru-RU"/>
        </a:p>
      </dgm:t>
    </dgm:pt>
    <dgm:pt modelId="{3235B1DD-5B86-4A21-824C-4402FA02449D}" type="pres">
      <dgm:prSet presAssocID="{4534521A-A3FE-4611-8C3A-3261795F0FF4}" presName="parTx" presStyleLbl="alignNode1" presStyleIdx="0" presStyleCnt="3">
        <dgm:presLayoutVars>
          <dgm:chMax val="0"/>
          <dgm:chPref val="0"/>
          <dgm:bulletEnabled val="1"/>
        </dgm:presLayoutVars>
      </dgm:prSet>
      <dgm:spPr/>
      <dgm:t>
        <a:bodyPr/>
        <a:lstStyle/>
        <a:p>
          <a:endParaRPr lang="ru-RU"/>
        </a:p>
      </dgm:t>
    </dgm:pt>
    <dgm:pt modelId="{A8513382-ABA6-455A-8670-21C8FD19CD56}" type="pres">
      <dgm:prSet presAssocID="{4534521A-A3FE-4611-8C3A-3261795F0FF4}" presName="desTx" presStyleLbl="alignAccFollowNode1" presStyleIdx="0" presStyleCnt="3">
        <dgm:presLayoutVars>
          <dgm:bulletEnabled val="1"/>
        </dgm:presLayoutVars>
      </dgm:prSet>
      <dgm:spPr/>
      <dgm:t>
        <a:bodyPr/>
        <a:lstStyle/>
        <a:p>
          <a:endParaRPr lang="ru-RU"/>
        </a:p>
      </dgm:t>
    </dgm:pt>
    <dgm:pt modelId="{30A58F52-BC71-4A89-9A1C-7F14F18DF894}" type="pres">
      <dgm:prSet presAssocID="{42AA36E2-C52F-4680-A877-84070785DC36}" presName="space" presStyleCnt="0"/>
      <dgm:spPr/>
      <dgm:t>
        <a:bodyPr/>
        <a:lstStyle/>
        <a:p>
          <a:endParaRPr lang="ru-RU"/>
        </a:p>
      </dgm:t>
    </dgm:pt>
    <dgm:pt modelId="{2C9DF289-FB7E-496E-B5EC-64FD44A5EA24}" type="pres">
      <dgm:prSet presAssocID="{360E394F-3C5F-448C-B2F6-4F9E5D45A156}" presName="composite" presStyleCnt="0"/>
      <dgm:spPr/>
      <dgm:t>
        <a:bodyPr/>
        <a:lstStyle/>
        <a:p>
          <a:endParaRPr lang="ru-RU"/>
        </a:p>
      </dgm:t>
    </dgm:pt>
    <dgm:pt modelId="{0619F5C9-CA59-4007-92C8-A0F0E81F2F56}" type="pres">
      <dgm:prSet presAssocID="{360E394F-3C5F-448C-B2F6-4F9E5D45A156}" presName="parTx" presStyleLbl="alignNode1" presStyleIdx="1" presStyleCnt="3">
        <dgm:presLayoutVars>
          <dgm:chMax val="0"/>
          <dgm:chPref val="0"/>
          <dgm:bulletEnabled val="1"/>
        </dgm:presLayoutVars>
      </dgm:prSet>
      <dgm:spPr/>
      <dgm:t>
        <a:bodyPr/>
        <a:lstStyle/>
        <a:p>
          <a:endParaRPr lang="ru-RU"/>
        </a:p>
      </dgm:t>
    </dgm:pt>
    <dgm:pt modelId="{5C2E9877-0E03-4B81-AAF6-3692D0B64577}" type="pres">
      <dgm:prSet presAssocID="{360E394F-3C5F-448C-B2F6-4F9E5D45A156}" presName="desTx" presStyleLbl="alignAccFollowNode1" presStyleIdx="1" presStyleCnt="3">
        <dgm:presLayoutVars>
          <dgm:bulletEnabled val="1"/>
        </dgm:presLayoutVars>
      </dgm:prSet>
      <dgm:spPr/>
      <dgm:t>
        <a:bodyPr/>
        <a:lstStyle/>
        <a:p>
          <a:endParaRPr lang="ru-RU"/>
        </a:p>
      </dgm:t>
    </dgm:pt>
    <dgm:pt modelId="{107BC15B-B2D0-4CFA-AE48-9C961BC1B19E}" type="pres">
      <dgm:prSet presAssocID="{4A7756FF-B809-428A-BDEF-E3D41AE8C3BD}" presName="space" presStyleCnt="0"/>
      <dgm:spPr/>
      <dgm:t>
        <a:bodyPr/>
        <a:lstStyle/>
        <a:p>
          <a:endParaRPr lang="ru-RU"/>
        </a:p>
      </dgm:t>
    </dgm:pt>
    <dgm:pt modelId="{E0BE249C-71E6-4B65-AE9A-AB2645638DB8}" type="pres">
      <dgm:prSet presAssocID="{E2809576-F72F-4BA4-BA69-C303C92F0D08}" presName="composite" presStyleCnt="0"/>
      <dgm:spPr/>
      <dgm:t>
        <a:bodyPr/>
        <a:lstStyle/>
        <a:p>
          <a:endParaRPr lang="ru-RU"/>
        </a:p>
      </dgm:t>
    </dgm:pt>
    <dgm:pt modelId="{27EC73DB-B092-4501-A161-EF40C0597420}" type="pres">
      <dgm:prSet presAssocID="{E2809576-F72F-4BA4-BA69-C303C92F0D08}" presName="parTx" presStyleLbl="alignNode1" presStyleIdx="2" presStyleCnt="3">
        <dgm:presLayoutVars>
          <dgm:chMax val="0"/>
          <dgm:chPref val="0"/>
          <dgm:bulletEnabled val="1"/>
        </dgm:presLayoutVars>
      </dgm:prSet>
      <dgm:spPr/>
      <dgm:t>
        <a:bodyPr/>
        <a:lstStyle/>
        <a:p>
          <a:endParaRPr lang="ru-RU"/>
        </a:p>
      </dgm:t>
    </dgm:pt>
    <dgm:pt modelId="{899D390E-9240-4092-B7B5-E41E43A69001}" type="pres">
      <dgm:prSet presAssocID="{E2809576-F72F-4BA4-BA69-C303C92F0D08}" presName="desTx" presStyleLbl="alignAccFollowNode1" presStyleIdx="2" presStyleCnt="3">
        <dgm:presLayoutVars>
          <dgm:bulletEnabled val="1"/>
        </dgm:presLayoutVars>
      </dgm:prSet>
      <dgm:spPr/>
      <dgm:t>
        <a:bodyPr/>
        <a:lstStyle/>
        <a:p>
          <a:endParaRPr lang="ru-RU"/>
        </a:p>
      </dgm:t>
    </dgm:pt>
  </dgm:ptLst>
  <dgm:cxnLst>
    <dgm:cxn modelId="{900DDA32-6407-430E-A136-531FCDB75F10}" type="presOf" srcId="{360E394F-3C5F-448C-B2F6-4F9E5D45A156}" destId="{0619F5C9-CA59-4007-92C8-A0F0E81F2F56}" srcOrd="0" destOrd="0" presId="urn:microsoft.com/office/officeart/2005/8/layout/hList1"/>
    <dgm:cxn modelId="{45363A50-73BF-4602-9AE4-47B505DEACF7}" type="presOf" srcId="{526667D8-79CE-40FD-AB3F-D2D51959AA2D}" destId="{D90DAF82-D060-4DD9-8C3A-5AF53F88B0A6}" srcOrd="0" destOrd="0" presId="urn:microsoft.com/office/officeart/2005/8/layout/hList1"/>
    <dgm:cxn modelId="{B4D83147-3A08-4EB4-9A38-D48CF1F5B1DF}" type="presOf" srcId="{AB565BC3-ED40-4E5E-A2A9-22D448D0E425}" destId="{899D390E-9240-4092-B7B5-E41E43A69001}" srcOrd="0" destOrd="0" presId="urn:microsoft.com/office/officeart/2005/8/layout/hList1"/>
    <dgm:cxn modelId="{1507CD7A-E7D8-49D4-A244-A6E7DDE9660D}" srcId="{526667D8-79CE-40FD-AB3F-D2D51959AA2D}" destId="{4534521A-A3FE-4611-8C3A-3261795F0FF4}" srcOrd="0" destOrd="0" parTransId="{BB2776BF-0F5B-4E49-932B-0394272B7604}" sibTransId="{42AA36E2-C52F-4680-A877-84070785DC36}"/>
    <dgm:cxn modelId="{5A28F27C-CF26-4202-8125-83BCBD5FB306}" srcId="{360E394F-3C5F-448C-B2F6-4F9E5D45A156}" destId="{DB6F8383-B1F7-4913-8B0B-74F5566026A3}" srcOrd="0" destOrd="0" parTransId="{545D6DC0-3D44-4721-B934-A951062F3631}" sibTransId="{A912D9B2-2C87-4B0F-938C-860EDC9F2A14}"/>
    <dgm:cxn modelId="{30F96082-702C-42E8-8AEF-F83977F52C01}" srcId="{4534521A-A3FE-4611-8C3A-3261795F0FF4}" destId="{1A4CDEB6-1E9B-4EB3-A247-7F1A5F492FF3}" srcOrd="0" destOrd="0" parTransId="{052B67D6-43A5-47A9-B33C-6B8A90F89C50}" sibTransId="{3AD263D0-DC4E-4F3F-A51C-2107E6ED4EA9}"/>
    <dgm:cxn modelId="{4650ED14-3B77-48A0-9CDB-10665417FB51}" srcId="{526667D8-79CE-40FD-AB3F-D2D51959AA2D}" destId="{360E394F-3C5F-448C-B2F6-4F9E5D45A156}" srcOrd="1" destOrd="0" parTransId="{276EEE5F-505B-4B88-8DE1-F447440B8CD8}" sibTransId="{4A7756FF-B809-428A-BDEF-E3D41AE8C3BD}"/>
    <dgm:cxn modelId="{62CD587A-AEBD-4D05-8297-978C3E860F65}" type="presOf" srcId="{4534521A-A3FE-4611-8C3A-3261795F0FF4}" destId="{3235B1DD-5B86-4A21-824C-4402FA02449D}" srcOrd="0" destOrd="0" presId="urn:microsoft.com/office/officeart/2005/8/layout/hList1"/>
    <dgm:cxn modelId="{EB552ED7-19EA-4B8B-8D6A-46E706BFFA3B}" type="presOf" srcId="{E2809576-F72F-4BA4-BA69-C303C92F0D08}" destId="{27EC73DB-B092-4501-A161-EF40C0597420}" srcOrd="0" destOrd="0" presId="urn:microsoft.com/office/officeart/2005/8/layout/hList1"/>
    <dgm:cxn modelId="{E5F25F6A-A8E8-415C-ABDC-5AD613CAA7CC}" srcId="{E2809576-F72F-4BA4-BA69-C303C92F0D08}" destId="{AB565BC3-ED40-4E5E-A2A9-22D448D0E425}" srcOrd="0" destOrd="0" parTransId="{5FE04E0A-A2F1-48DB-AAFA-11AB83C621DB}" sibTransId="{5FC6F689-5A3B-442C-BCF5-14AEB5128B85}"/>
    <dgm:cxn modelId="{D3F8B036-9B90-4091-9C93-BD1C654D6CC3}" srcId="{526667D8-79CE-40FD-AB3F-D2D51959AA2D}" destId="{E2809576-F72F-4BA4-BA69-C303C92F0D08}" srcOrd="2" destOrd="0" parTransId="{8F87A274-CDF0-4EEC-B98C-B3E09A09CE97}" sibTransId="{83ECAFC8-B2A8-443F-870D-E1B813EB78E9}"/>
    <dgm:cxn modelId="{20E714EB-BB5F-41BE-990F-36B8BE00F5F0}" type="presOf" srcId="{DB6F8383-B1F7-4913-8B0B-74F5566026A3}" destId="{5C2E9877-0E03-4B81-AAF6-3692D0B64577}" srcOrd="0" destOrd="0" presId="urn:microsoft.com/office/officeart/2005/8/layout/hList1"/>
    <dgm:cxn modelId="{5C6D3635-FBE9-43B5-9631-2C76023A08B4}" type="presOf" srcId="{1A4CDEB6-1E9B-4EB3-A247-7F1A5F492FF3}" destId="{A8513382-ABA6-455A-8670-21C8FD19CD56}" srcOrd="0" destOrd="0" presId="urn:microsoft.com/office/officeart/2005/8/layout/hList1"/>
    <dgm:cxn modelId="{9155D741-139C-44C2-8B69-E73CEC8BC0C7}" type="presParOf" srcId="{D90DAF82-D060-4DD9-8C3A-5AF53F88B0A6}" destId="{AA168158-1C56-4CF9-8F2A-3E71EE630C1D}" srcOrd="0" destOrd="0" presId="urn:microsoft.com/office/officeart/2005/8/layout/hList1"/>
    <dgm:cxn modelId="{8E55DA7A-8FDD-49BE-BFDC-D85BE788DF2A}" type="presParOf" srcId="{AA168158-1C56-4CF9-8F2A-3E71EE630C1D}" destId="{3235B1DD-5B86-4A21-824C-4402FA02449D}" srcOrd="0" destOrd="0" presId="urn:microsoft.com/office/officeart/2005/8/layout/hList1"/>
    <dgm:cxn modelId="{DE8B2512-D086-4A50-8DB6-E2E00E4DFFCA}" type="presParOf" srcId="{AA168158-1C56-4CF9-8F2A-3E71EE630C1D}" destId="{A8513382-ABA6-455A-8670-21C8FD19CD56}" srcOrd="1" destOrd="0" presId="urn:microsoft.com/office/officeart/2005/8/layout/hList1"/>
    <dgm:cxn modelId="{2902CA32-AF20-4210-9514-4981AB03946E}" type="presParOf" srcId="{D90DAF82-D060-4DD9-8C3A-5AF53F88B0A6}" destId="{30A58F52-BC71-4A89-9A1C-7F14F18DF894}" srcOrd="1" destOrd="0" presId="urn:microsoft.com/office/officeart/2005/8/layout/hList1"/>
    <dgm:cxn modelId="{4CDC5046-683D-459D-A148-E544DE7A51E2}" type="presParOf" srcId="{D90DAF82-D060-4DD9-8C3A-5AF53F88B0A6}" destId="{2C9DF289-FB7E-496E-B5EC-64FD44A5EA24}" srcOrd="2" destOrd="0" presId="urn:microsoft.com/office/officeart/2005/8/layout/hList1"/>
    <dgm:cxn modelId="{5D2C8E08-85D5-4234-8AA9-0CF6BF90C85B}" type="presParOf" srcId="{2C9DF289-FB7E-496E-B5EC-64FD44A5EA24}" destId="{0619F5C9-CA59-4007-92C8-A0F0E81F2F56}" srcOrd="0" destOrd="0" presId="urn:microsoft.com/office/officeart/2005/8/layout/hList1"/>
    <dgm:cxn modelId="{ECD4A908-908A-4057-A1D1-0583E3C7C740}" type="presParOf" srcId="{2C9DF289-FB7E-496E-B5EC-64FD44A5EA24}" destId="{5C2E9877-0E03-4B81-AAF6-3692D0B64577}" srcOrd="1" destOrd="0" presId="urn:microsoft.com/office/officeart/2005/8/layout/hList1"/>
    <dgm:cxn modelId="{654B09B0-D881-4AA0-B08C-6FAE08BDB758}" type="presParOf" srcId="{D90DAF82-D060-4DD9-8C3A-5AF53F88B0A6}" destId="{107BC15B-B2D0-4CFA-AE48-9C961BC1B19E}" srcOrd="3" destOrd="0" presId="urn:microsoft.com/office/officeart/2005/8/layout/hList1"/>
    <dgm:cxn modelId="{581697E2-8AF2-4BA7-AD74-9C1682D3B653}" type="presParOf" srcId="{D90DAF82-D060-4DD9-8C3A-5AF53F88B0A6}" destId="{E0BE249C-71E6-4B65-AE9A-AB2645638DB8}" srcOrd="4" destOrd="0" presId="urn:microsoft.com/office/officeart/2005/8/layout/hList1"/>
    <dgm:cxn modelId="{1045B08A-2FAB-4BC0-851C-4B7D00658944}" type="presParOf" srcId="{E0BE249C-71E6-4B65-AE9A-AB2645638DB8}" destId="{27EC73DB-B092-4501-A161-EF40C0597420}" srcOrd="0" destOrd="0" presId="urn:microsoft.com/office/officeart/2005/8/layout/hList1"/>
    <dgm:cxn modelId="{E30DFE13-503C-4429-8C53-856EDF0D623F}" type="presParOf" srcId="{E0BE249C-71E6-4B65-AE9A-AB2645638DB8}" destId="{899D390E-9240-4092-B7B5-E41E43A6900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44020E6-AC20-46E0-8170-C6F9AE0133EC}"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890358BA-5067-4976-99A3-93BA523545A2}">
      <dgm:prSet/>
      <dgm:spPr/>
      <dgm:t>
        <a:bodyPr/>
        <a:lstStyle/>
        <a:p>
          <a:pPr algn="just" rtl="0"/>
          <a:r>
            <a:rPr lang="ru-RU" dirty="0" smtClean="0">
              <a:latin typeface="Times New Roman" pitchFamily="18" charset="0"/>
              <a:cs typeface="Times New Roman" pitchFamily="18" charset="0"/>
            </a:rPr>
            <a:t>В данном подразделе </a:t>
          </a:r>
          <a:r>
            <a:rPr lang="ru-RU" b="1" dirty="0" smtClean="0">
              <a:latin typeface="Times New Roman" pitchFamily="18" charset="0"/>
              <a:cs typeface="Times New Roman" pitchFamily="18" charset="0"/>
            </a:rPr>
            <a:t>не указывается</a:t>
          </a:r>
          <a:r>
            <a:rPr lang="ru-RU" dirty="0" smtClean="0">
              <a:latin typeface="Times New Roman" pitchFamily="18" charset="0"/>
              <a:cs typeface="Times New Roman" pitchFamily="18" charset="0"/>
            </a:rPr>
            <a:t> недвижимое имущество, которое находится в собственности и уже отражено в подразделе 3.1 справки. Также не подлежат указанию земельные участки, расположенные под многоквартирными домами.</a:t>
          </a:r>
          <a:endParaRPr lang="ru-RU" b="0" i="0" baseline="0" dirty="0">
            <a:latin typeface="Times New Roman" pitchFamily="18" charset="0"/>
            <a:cs typeface="Times New Roman" pitchFamily="18" charset="0"/>
          </a:endParaRPr>
        </a:p>
      </dgm:t>
    </dgm:pt>
    <dgm:pt modelId="{9C022101-7529-4859-BC05-39AFCD502421}" type="parTrans" cxnId="{CDD2B795-5F38-4709-BA18-33673D4EA689}">
      <dgm:prSet/>
      <dgm:spPr/>
      <dgm:t>
        <a:bodyPr/>
        <a:lstStyle/>
        <a:p>
          <a:endParaRPr lang="ru-RU"/>
        </a:p>
      </dgm:t>
    </dgm:pt>
    <dgm:pt modelId="{8F7A112F-0FFA-423C-B5BC-F3B5F1B3BE17}" type="sibTrans" cxnId="{CDD2B795-5F38-4709-BA18-33673D4EA689}">
      <dgm:prSet/>
      <dgm:spPr/>
      <dgm:t>
        <a:bodyPr/>
        <a:lstStyle/>
        <a:p>
          <a:endParaRPr lang="ru-RU"/>
        </a:p>
      </dgm:t>
    </dgm:pt>
    <dgm:pt modelId="{1FA09FEA-5B8C-47CC-A065-9A0B7427D0A1}">
      <dgm:prSet/>
      <dgm:spPr/>
      <dgm:t>
        <a:bodyPr/>
        <a:lstStyle/>
        <a:p>
          <a:pPr algn="just" rtl="0"/>
          <a:r>
            <a:rPr lang="ru-RU" b="0" i="0" baseline="0" dirty="0" smtClean="0">
              <a:latin typeface="Times New Roman" pitchFamily="18" charset="0"/>
              <a:cs typeface="Times New Roman" pitchFamily="18" charset="0"/>
            </a:rPr>
            <a:t>При этом данные доли собственности должны быть отражены в подразделе 3.1. справок служащего (работника) и его супруги.</a:t>
          </a:r>
          <a:endParaRPr lang="ru-RU" b="0" i="0" baseline="0" dirty="0">
            <a:latin typeface="Times New Roman" pitchFamily="18" charset="0"/>
            <a:cs typeface="Times New Roman" pitchFamily="18" charset="0"/>
          </a:endParaRPr>
        </a:p>
      </dgm:t>
    </dgm:pt>
    <dgm:pt modelId="{B19AEDB6-D58E-4980-9EB1-C61623071F87}" type="parTrans" cxnId="{8B34BF79-FD09-4A1A-91B9-6EE5CA3E10A3}">
      <dgm:prSet/>
      <dgm:spPr/>
      <dgm:t>
        <a:bodyPr/>
        <a:lstStyle/>
        <a:p>
          <a:endParaRPr lang="ru-RU"/>
        </a:p>
      </dgm:t>
    </dgm:pt>
    <dgm:pt modelId="{869BEC89-AB72-48DE-8A01-21710D608852}" type="sibTrans" cxnId="{8B34BF79-FD09-4A1A-91B9-6EE5CA3E10A3}">
      <dgm:prSet/>
      <dgm:spPr/>
      <dgm:t>
        <a:bodyPr/>
        <a:lstStyle/>
        <a:p>
          <a:endParaRPr lang="ru-RU"/>
        </a:p>
      </dgm:t>
    </dgm:pt>
    <dgm:pt modelId="{189669C8-F058-4B1C-8A50-1FC89E3E5D36}">
      <dgm:prSet/>
      <dgm:spPr/>
      <dgm:t>
        <a:bodyPr/>
        <a:lstStyle/>
        <a:p>
          <a:pPr rtl="0"/>
          <a:endParaRPr lang="ru-RU" b="0" i="0" baseline="0" dirty="0"/>
        </a:p>
      </dgm:t>
    </dgm:pt>
    <dgm:pt modelId="{38FAD634-B374-4D25-A222-5F1C803760F0}" type="sibTrans" cxnId="{1979D64A-E006-4365-863C-49A2B8A62D56}">
      <dgm:prSet/>
      <dgm:spPr/>
      <dgm:t>
        <a:bodyPr/>
        <a:lstStyle/>
        <a:p>
          <a:endParaRPr lang="ru-RU"/>
        </a:p>
      </dgm:t>
    </dgm:pt>
    <dgm:pt modelId="{32FBEB0D-4F70-4B30-87D7-D885FA5EF519}" type="parTrans" cxnId="{1979D64A-E006-4365-863C-49A2B8A62D56}">
      <dgm:prSet/>
      <dgm:spPr/>
      <dgm:t>
        <a:bodyPr/>
        <a:lstStyle/>
        <a:p>
          <a:endParaRPr lang="ru-RU"/>
        </a:p>
      </dgm:t>
    </dgm:pt>
    <dgm:pt modelId="{F6FDFF39-E761-49FC-8A30-40FBC738DDFD}">
      <dgm:prSet/>
      <dgm:spPr/>
      <dgm:t>
        <a:bodyPr/>
        <a:lstStyle/>
        <a:p>
          <a:pPr algn="just" rtl="0"/>
          <a:r>
            <a:rPr lang="ru-RU" b="0" i="0" baseline="0" dirty="0" smtClean="0">
              <a:latin typeface="Times New Roman" pitchFamily="18" charset="0"/>
              <a:cs typeface="Times New Roman" pitchFamily="18" charset="0"/>
            </a:rPr>
            <a:t>В случае, если объект недвижимого имущества находится в долевой собственности у служащего (работника) и его супруги, сведения о том, что служащий (работник) пользуется долей объекта недвижимого имущества, принадлежащей на праве собственности его супруге, в подраздел 6.1. не вносятся. </a:t>
          </a:r>
          <a:endParaRPr lang="ru-RU" b="0" i="0" baseline="0" dirty="0">
            <a:latin typeface="Times New Roman" pitchFamily="18" charset="0"/>
            <a:cs typeface="Times New Roman" pitchFamily="18" charset="0"/>
          </a:endParaRPr>
        </a:p>
      </dgm:t>
    </dgm:pt>
    <dgm:pt modelId="{82FEBAC9-DF8E-4112-A2E4-A619E8DA5F43}" type="parTrans" cxnId="{0FD9CA19-F508-4B65-A194-C2B1A416C988}">
      <dgm:prSet/>
      <dgm:spPr/>
      <dgm:t>
        <a:bodyPr/>
        <a:lstStyle/>
        <a:p>
          <a:endParaRPr lang="ru-RU"/>
        </a:p>
      </dgm:t>
    </dgm:pt>
    <dgm:pt modelId="{C36979FE-B39F-420A-814C-EB881EA75130}" type="sibTrans" cxnId="{0FD9CA19-F508-4B65-A194-C2B1A416C988}">
      <dgm:prSet/>
      <dgm:spPr/>
      <dgm:t>
        <a:bodyPr/>
        <a:lstStyle/>
        <a:p>
          <a:endParaRPr lang="ru-RU"/>
        </a:p>
      </dgm:t>
    </dgm:pt>
    <dgm:pt modelId="{8F8E30A8-BFCC-4178-BBEE-4FB0803AAFAC}">
      <dgm:prSet/>
      <dgm:spPr/>
      <dgm:t>
        <a:bodyPr/>
        <a:lstStyle/>
        <a:p>
          <a:pPr algn="just" rtl="0"/>
          <a:endParaRPr lang="ru-RU" b="0" i="0" baseline="0" dirty="0">
            <a:latin typeface="Times New Roman" pitchFamily="18" charset="0"/>
            <a:cs typeface="Times New Roman" pitchFamily="18" charset="0"/>
          </a:endParaRPr>
        </a:p>
      </dgm:t>
    </dgm:pt>
    <dgm:pt modelId="{FBF4EF3E-5D85-40BA-8C76-C2365C40232C}" type="parTrans" cxnId="{72659726-BD87-4D3F-A815-38920B832E6C}">
      <dgm:prSet/>
      <dgm:spPr/>
      <dgm:t>
        <a:bodyPr/>
        <a:lstStyle/>
        <a:p>
          <a:endParaRPr lang="ru-RU"/>
        </a:p>
      </dgm:t>
    </dgm:pt>
    <dgm:pt modelId="{C0D091F0-2638-4461-B586-9A41F77B1A73}" type="sibTrans" cxnId="{72659726-BD87-4D3F-A815-38920B832E6C}">
      <dgm:prSet/>
      <dgm:spPr/>
      <dgm:t>
        <a:bodyPr/>
        <a:lstStyle/>
        <a:p>
          <a:endParaRPr lang="ru-RU"/>
        </a:p>
      </dgm:t>
    </dgm:pt>
    <dgm:pt modelId="{199FBFFD-2B0A-4B3E-9ABD-A4C2C8737B48}">
      <dgm:prSet/>
      <dgm:spPr/>
      <dgm:t>
        <a:bodyPr/>
        <a:lstStyle/>
        <a:p>
          <a:pPr algn="just" rtl="0"/>
          <a:endParaRPr lang="ru-RU" b="0" i="0" baseline="0" dirty="0">
            <a:latin typeface="Times New Roman" pitchFamily="18" charset="0"/>
            <a:cs typeface="Times New Roman" pitchFamily="18" charset="0"/>
          </a:endParaRPr>
        </a:p>
      </dgm:t>
    </dgm:pt>
    <dgm:pt modelId="{56507713-F7EB-4A8D-98C5-CE72BC4F3B21}" type="parTrans" cxnId="{C6BE149C-C6BD-4D38-86DD-6DCEF7A158DC}">
      <dgm:prSet/>
      <dgm:spPr/>
      <dgm:t>
        <a:bodyPr/>
        <a:lstStyle/>
        <a:p>
          <a:endParaRPr lang="ru-RU"/>
        </a:p>
      </dgm:t>
    </dgm:pt>
    <dgm:pt modelId="{F90EC90F-CE60-45F5-A4F3-3BAF10252B74}" type="sibTrans" cxnId="{C6BE149C-C6BD-4D38-86DD-6DCEF7A158DC}">
      <dgm:prSet/>
      <dgm:spPr/>
      <dgm:t>
        <a:bodyPr/>
        <a:lstStyle/>
        <a:p>
          <a:endParaRPr lang="ru-RU"/>
        </a:p>
      </dgm:t>
    </dgm:pt>
    <dgm:pt modelId="{6194DA62-E552-4A1B-933B-17A9E83DF996}" type="pres">
      <dgm:prSet presAssocID="{E44020E6-AC20-46E0-8170-C6F9AE0133EC}" presName="Name0" presStyleCnt="0">
        <dgm:presLayoutVars>
          <dgm:dir/>
          <dgm:animLvl val="lvl"/>
          <dgm:resizeHandles val="exact"/>
        </dgm:presLayoutVars>
      </dgm:prSet>
      <dgm:spPr/>
      <dgm:t>
        <a:bodyPr/>
        <a:lstStyle/>
        <a:p>
          <a:endParaRPr lang="ru-RU"/>
        </a:p>
      </dgm:t>
    </dgm:pt>
    <dgm:pt modelId="{9915266A-AE3C-4701-8C9A-AE7826911F8B}" type="pres">
      <dgm:prSet presAssocID="{189669C8-F058-4B1C-8A50-1FC89E3E5D36}" presName="composite" presStyleCnt="0"/>
      <dgm:spPr/>
      <dgm:t>
        <a:bodyPr/>
        <a:lstStyle/>
        <a:p>
          <a:endParaRPr lang="ru-RU"/>
        </a:p>
      </dgm:t>
    </dgm:pt>
    <dgm:pt modelId="{B1633B39-0011-4598-9F33-71FDC0E36379}" type="pres">
      <dgm:prSet presAssocID="{189669C8-F058-4B1C-8A50-1FC89E3E5D36}" presName="parTx" presStyleLbl="alignNode1" presStyleIdx="0" presStyleCnt="1" custLinFactNeighborY="-5192">
        <dgm:presLayoutVars>
          <dgm:chMax val="0"/>
          <dgm:chPref val="0"/>
          <dgm:bulletEnabled val="1"/>
        </dgm:presLayoutVars>
      </dgm:prSet>
      <dgm:spPr/>
      <dgm:t>
        <a:bodyPr/>
        <a:lstStyle/>
        <a:p>
          <a:endParaRPr lang="ru-RU"/>
        </a:p>
      </dgm:t>
    </dgm:pt>
    <dgm:pt modelId="{A86536A6-14B2-457D-AF70-E8CDDDBAB2BF}" type="pres">
      <dgm:prSet presAssocID="{189669C8-F058-4B1C-8A50-1FC89E3E5D36}" presName="desTx" presStyleLbl="alignAccFollowNode1" presStyleIdx="0" presStyleCnt="1">
        <dgm:presLayoutVars>
          <dgm:bulletEnabled val="1"/>
        </dgm:presLayoutVars>
      </dgm:prSet>
      <dgm:spPr/>
      <dgm:t>
        <a:bodyPr/>
        <a:lstStyle/>
        <a:p>
          <a:endParaRPr lang="ru-RU"/>
        </a:p>
      </dgm:t>
    </dgm:pt>
  </dgm:ptLst>
  <dgm:cxnLst>
    <dgm:cxn modelId="{DC938BDA-D7E1-4FE8-BF7D-48F1130F3800}" type="presOf" srcId="{F6FDFF39-E761-49FC-8A30-40FBC738DDFD}" destId="{A86536A6-14B2-457D-AF70-E8CDDDBAB2BF}" srcOrd="0" destOrd="2" presId="urn:microsoft.com/office/officeart/2005/8/layout/hList1"/>
    <dgm:cxn modelId="{CDD2B795-5F38-4709-BA18-33673D4EA689}" srcId="{189669C8-F058-4B1C-8A50-1FC89E3E5D36}" destId="{890358BA-5067-4976-99A3-93BA523545A2}" srcOrd="0" destOrd="0" parTransId="{9C022101-7529-4859-BC05-39AFCD502421}" sibTransId="{8F7A112F-0FFA-423C-B5BC-F3B5F1B3BE17}"/>
    <dgm:cxn modelId="{5EF84991-6A10-4385-BC5A-37B5AEF70141}" type="presOf" srcId="{1FA09FEA-5B8C-47CC-A065-9A0B7427D0A1}" destId="{A86536A6-14B2-457D-AF70-E8CDDDBAB2BF}" srcOrd="0" destOrd="4" presId="urn:microsoft.com/office/officeart/2005/8/layout/hList1"/>
    <dgm:cxn modelId="{1979D64A-E006-4365-863C-49A2B8A62D56}" srcId="{E44020E6-AC20-46E0-8170-C6F9AE0133EC}" destId="{189669C8-F058-4B1C-8A50-1FC89E3E5D36}" srcOrd="0" destOrd="0" parTransId="{32FBEB0D-4F70-4B30-87D7-D885FA5EF519}" sibTransId="{38FAD634-B374-4D25-A222-5F1C803760F0}"/>
    <dgm:cxn modelId="{C6BE149C-C6BD-4D38-86DD-6DCEF7A158DC}" srcId="{189669C8-F058-4B1C-8A50-1FC89E3E5D36}" destId="{199FBFFD-2B0A-4B3E-9ABD-A4C2C8737B48}" srcOrd="3" destOrd="0" parTransId="{56507713-F7EB-4A8D-98C5-CE72BC4F3B21}" sibTransId="{F90EC90F-CE60-45F5-A4F3-3BAF10252B74}"/>
    <dgm:cxn modelId="{E0201FC1-F327-48A4-A65D-ECB9D990FB04}" type="presOf" srcId="{189669C8-F058-4B1C-8A50-1FC89E3E5D36}" destId="{B1633B39-0011-4598-9F33-71FDC0E36379}" srcOrd="0" destOrd="0" presId="urn:microsoft.com/office/officeart/2005/8/layout/hList1"/>
    <dgm:cxn modelId="{0FD9CA19-F508-4B65-A194-C2B1A416C988}" srcId="{189669C8-F058-4B1C-8A50-1FC89E3E5D36}" destId="{F6FDFF39-E761-49FC-8A30-40FBC738DDFD}" srcOrd="2" destOrd="0" parTransId="{82FEBAC9-DF8E-4112-A2E4-A619E8DA5F43}" sibTransId="{C36979FE-B39F-420A-814C-EB881EA75130}"/>
    <dgm:cxn modelId="{EC9DC5BA-29EF-46AA-8E83-4E0A8E1FD85B}" type="presOf" srcId="{8F8E30A8-BFCC-4178-BBEE-4FB0803AAFAC}" destId="{A86536A6-14B2-457D-AF70-E8CDDDBAB2BF}" srcOrd="0" destOrd="1" presId="urn:microsoft.com/office/officeart/2005/8/layout/hList1"/>
    <dgm:cxn modelId="{3E165566-22C7-4DAE-AD1E-FE0C8653968D}" type="presOf" srcId="{199FBFFD-2B0A-4B3E-9ABD-A4C2C8737B48}" destId="{A86536A6-14B2-457D-AF70-E8CDDDBAB2BF}" srcOrd="0" destOrd="3" presId="urn:microsoft.com/office/officeart/2005/8/layout/hList1"/>
    <dgm:cxn modelId="{524F8E80-CEC5-4255-BB9E-C9FFBD1928B8}" type="presOf" srcId="{E44020E6-AC20-46E0-8170-C6F9AE0133EC}" destId="{6194DA62-E552-4A1B-933B-17A9E83DF996}" srcOrd="0" destOrd="0" presId="urn:microsoft.com/office/officeart/2005/8/layout/hList1"/>
    <dgm:cxn modelId="{E0EEFD15-0C7A-4F94-A9D6-B58B53E06227}" type="presOf" srcId="{890358BA-5067-4976-99A3-93BA523545A2}" destId="{A86536A6-14B2-457D-AF70-E8CDDDBAB2BF}" srcOrd="0" destOrd="0" presId="urn:microsoft.com/office/officeart/2005/8/layout/hList1"/>
    <dgm:cxn modelId="{8B34BF79-FD09-4A1A-91B9-6EE5CA3E10A3}" srcId="{189669C8-F058-4B1C-8A50-1FC89E3E5D36}" destId="{1FA09FEA-5B8C-47CC-A065-9A0B7427D0A1}" srcOrd="4" destOrd="0" parTransId="{B19AEDB6-D58E-4980-9EB1-C61623071F87}" sibTransId="{869BEC89-AB72-48DE-8A01-21710D608852}"/>
    <dgm:cxn modelId="{72659726-BD87-4D3F-A815-38920B832E6C}" srcId="{189669C8-F058-4B1C-8A50-1FC89E3E5D36}" destId="{8F8E30A8-BFCC-4178-BBEE-4FB0803AAFAC}" srcOrd="1" destOrd="0" parTransId="{FBF4EF3E-5D85-40BA-8C76-C2365C40232C}" sibTransId="{C0D091F0-2638-4461-B586-9A41F77B1A73}"/>
    <dgm:cxn modelId="{607B7666-C3C7-4BBF-BDDA-36D25872766B}" type="presParOf" srcId="{6194DA62-E552-4A1B-933B-17A9E83DF996}" destId="{9915266A-AE3C-4701-8C9A-AE7826911F8B}" srcOrd="0" destOrd="0" presId="urn:microsoft.com/office/officeart/2005/8/layout/hList1"/>
    <dgm:cxn modelId="{E92498DC-E9FA-4AD2-B33D-8D0BEB39C386}" type="presParOf" srcId="{9915266A-AE3C-4701-8C9A-AE7826911F8B}" destId="{B1633B39-0011-4598-9F33-71FDC0E36379}" srcOrd="0" destOrd="0" presId="urn:microsoft.com/office/officeart/2005/8/layout/hList1"/>
    <dgm:cxn modelId="{F7815A4D-EDAE-4DD6-A450-F0E33AB34099}" type="presParOf" srcId="{9915266A-AE3C-4701-8C9A-AE7826911F8B}" destId="{A86536A6-14B2-457D-AF70-E8CDDDBAB2B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2DC056C-3783-41D0-961D-E31D25079EF8}"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4878330C-DB19-476F-AB04-E7A9FE29251F}">
      <dgm:prSet phldrT="[Текст]" custT="1"/>
      <dgm:spPr/>
      <dgm:t>
        <a:bodyPr/>
        <a:lstStyle/>
        <a:p>
          <a:r>
            <a:rPr lang="ru-RU" sz="1400" b="1" dirty="0" smtClean="0">
              <a:latin typeface="Times New Roman" pitchFamily="18" charset="0"/>
              <a:cs typeface="Times New Roman" pitchFamily="18" charset="0"/>
            </a:rPr>
            <a:t>Содержание обязательства</a:t>
          </a:r>
          <a:endParaRPr lang="ru-RU" sz="1400" dirty="0">
            <a:latin typeface="Times New Roman" pitchFamily="18" charset="0"/>
            <a:cs typeface="Times New Roman" pitchFamily="18" charset="0"/>
          </a:endParaRPr>
        </a:p>
      </dgm:t>
    </dgm:pt>
    <dgm:pt modelId="{66884486-B8D8-4939-B20B-6C74DB482788}" type="parTrans" cxnId="{C056FADA-7CAF-48B0-B780-7D761A676E84}">
      <dgm:prSet/>
      <dgm:spPr/>
      <dgm:t>
        <a:bodyPr/>
        <a:lstStyle/>
        <a:p>
          <a:endParaRPr lang="ru-RU"/>
        </a:p>
      </dgm:t>
    </dgm:pt>
    <dgm:pt modelId="{8BEED64A-FF04-4A8A-9088-17142841356D}" type="sibTrans" cxnId="{C056FADA-7CAF-48B0-B780-7D761A676E84}">
      <dgm:prSet/>
      <dgm:spPr/>
      <dgm:t>
        <a:bodyPr/>
        <a:lstStyle/>
        <a:p>
          <a:endParaRPr lang="ru-RU"/>
        </a:p>
      </dgm:t>
    </dgm:pt>
    <dgm:pt modelId="{4E3193D9-8338-45FB-A071-819AB6AC211A}">
      <dgm:prSet phldrT="[Текст]" custT="1"/>
      <dgm:spPr/>
      <dgm:t>
        <a:bodyPr/>
        <a:lstStyle/>
        <a:p>
          <a:pPr algn="just"/>
          <a:r>
            <a:rPr lang="ru-RU" sz="1100" dirty="0" smtClean="0">
              <a:latin typeface="Times New Roman" pitchFamily="18" charset="0"/>
              <a:cs typeface="Times New Roman" pitchFamily="18" charset="0"/>
            </a:rPr>
            <a:t>указывается существо обязательства (заем, кредит и другие).</a:t>
          </a:r>
          <a:endParaRPr lang="ru-RU" sz="1100" dirty="0">
            <a:latin typeface="Times New Roman" pitchFamily="18" charset="0"/>
            <a:cs typeface="Times New Roman" pitchFamily="18" charset="0"/>
          </a:endParaRPr>
        </a:p>
      </dgm:t>
    </dgm:pt>
    <dgm:pt modelId="{03A882A8-A9D2-46B8-B42B-3EE359D09EDC}" type="parTrans" cxnId="{6B3076B3-44D4-43B2-A1AA-E1B0C4127B2D}">
      <dgm:prSet/>
      <dgm:spPr/>
      <dgm:t>
        <a:bodyPr/>
        <a:lstStyle/>
        <a:p>
          <a:endParaRPr lang="ru-RU"/>
        </a:p>
      </dgm:t>
    </dgm:pt>
    <dgm:pt modelId="{5D7C00C9-9AC3-456E-ACDD-7D0B954FBA96}" type="sibTrans" cxnId="{6B3076B3-44D4-43B2-A1AA-E1B0C4127B2D}">
      <dgm:prSet/>
      <dgm:spPr/>
      <dgm:t>
        <a:bodyPr/>
        <a:lstStyle/>
        <a:p>
          <a:endParaRPr lang="ru-RU"/>
        </a:p>
      </dgm:t>
    </dgm:pt>
    <dgm:pt modelId="{5B162C72-16AA-4A08-ADBC-B8ABE487B975}">
      <dgm:prSet phldrT="[Текст]" custT="1"/>
      <dgm:spPr/>
      <dgm:t>
        <a:bodyPr/>
        <a:lstStyle/>
        <a:p>
          <a:r>
            <a:rPr lang="ru-RU" sz="1400" b="1" dirty="0" smtClean="0">
              <a:latin typeface="Times New Roman" pitchFamily="18" charset="0"/>
              <a:cs typeface="Times New Roman" pitchFamily="18" charset="0"/>
            </a:rPr>
            <a:t>Кредитор (должник)</a:t>
          </a:r>
          <a:endParaRPr lang="ru-RU" sz="1400" dirty="0">
            <a:latin typeface="Times New Roman" pitchFamily="18" charset="0"/>
            <a:cs typeface="Times New Roman" pitchFamily="18" charset="0"/>
          </a:endParaRPr>
        </a:p>
      </dgm:t>
    </dgm:pt>
    <dgm:pt modelId="{AA64FA1F-A27B-4181-A931-EC28368D78CE}" type="parTrans" cxnId="{AD602FD9-9425-498C-9579-621F310AC322}">
      <dgm:prSet/>
      <dgm:spPr/>
      <dgm:t>
        <a:bodyPr/>
        <a:lstStyle/>
        <a:p>
          <a:endParaRPr lang="ru-RU"/>
        </a:p>
      </dgm:t>
    </dgm:pt>
    <dgm:pt modelId="{CA94FBC8-54F9-4946-9019-126ECED7F325}" type="sibTrans" cxnId="{AD602FD9-9425-498C-9579-621F310AC322}">
      <dgm:prSet/>
      <dgm:spPr/>
      <dgm:t>
        <a:bodyPr/>
        <a:lstStyle/>
        <a:p>
          <a:endParaRPr lang="ru-RU"/>
        </a:p>
      </dgm:t>
    </dgm:pt>
    <dgm:pt modelId="{0D575210-B768-409E-8C85-16206019B4E9}">
      <dgm:prSet phldrT="[Текст]" custT="1"/>
      <dgm:spPr/>
      <dgm:t>
        <a:bodyPr/>
        <a:lstStyle/>
        <a:p>
          <a:pPr algn="just"/>
          <a:r>
            <a:rPr lang="ru-RU" sz="1150" dirty="0" smtClean="0">
              <a:latin typeface="Times New Roman" pitchFamily="18" charset="0"/>
              <a:cs typeface="Times New Roman" pitchFamily="18" charset="0"/>
            </a:rPr>
            <a:t>указывается вторая сторона обязательства и ее правовое положение в данном обязательстве (кредитор или должник), его фамилия, имя и отчество (наименование юридического лица), адрес. </a:t>
          </a:r>
          <a:endParaRPr lang="ru-RU" sz="1150" dirty="0">
            <a:latin typeface="Times New Roman" pitchFamily="18" charset="0"/>
            <a:cs typeface="Times New Roman" pitchFamily="18" charset="0"/>
          </a:endParaRPr>
        </a:p>
      </dgm:t>
    </dgm:pt>
    <dgm:pt modelId="{830A3666-F4FD-4F9D-91E7-48A343120E1B}" type="parTrans" cxnId="{86B9EAFB-24F4-468C-84AB-F2D9E890661D}">
      <dgm:prSet/>
      <dgm:spPr/>
      <dgm:t>
        <a:bodyPr/>
        <a:lstStyle/>
        <a:p>
          <a:endParaRPr lang="ru-RU"/>
        </a:p>
      </dgm:t>
    </dgm:pt>
    <dgm:pt modelId="{3D5DEA1F-F21F-4E41-8191-D7503235569E}" type="sibTrans" cxnId="{86B9EAFB-24F4-468C-84AB-F2D9E890661D}">
      <dgm:prSet/>
      <dgm:spPr/>
      <dgm:t>
        <a:bodyPr/>
        <a:lstStyle/>
        <a:p>
          <a:endParaRPr lang="ru-RU"/>
        </a:p>
      </dgm:t>
    </dgm:pt>
    <dgm:pt modelId="{8D2D08FF-CA58-4915-9E6B-176408F3810B}">
      <dgm:prSet phldrT="[Текст]" custT="1"/>
      <dgm:spPr/>
      <dgm:t>
        <a:bodyPr/>
        <a:lstStyle/>
        <a:p>
          <a:r>
            <a:rPr lang="ru-RU" sz="1400" b="1" dirty="0" smtClean="0">
              <a:latin typeface="Times New Roman" pitchFamily="18" charset="0"/>
              <a:cs typeface="Times New Roman" pitchFamily="18" charset="0"/>
            </a:rPr>
            <a:t>Основание возникновения</a:t>
          </a:r>
          <a:endParaRPr lang="ru-RU" sz="1400" dirty="0">
            <a:latin typeface="Times New Roman" pitchFamily="18" charset="0"/>
            <a:cs typeface="Times New Roman" pitchFamily="18" charset="0"/>
          </a:endParaRPr>
        </a:p>
      </dgm:t>
    </dgm:pt>
    <dgm:pt modelId="{7DD8CC7A-ED5D-45EE-B5C5-C5CBAC569027}" type="parTrans" cxnId="{EEA0DBAF-6EFC-43B0-81EA-275E07E28DAB}">
      <dgm:prSet/>
      <dgm:spPr/>
      <dgm:t>
        <a:bodyPr/>
        <a:lstStyle/>
        <a:p>
          <a:endParaRPr lang="ru-RU"/>
        </a:p>
      </dgm:t>
    </dgm:pt>
    <dgm:pt modelId="{532975AF-A144-4051-A113-F0A8DFF5C99C}" type="sibTrans" cxnId="{EEA0DBAF-6EFC-43B0-81EA-275E07E28DAB}">
      <dgm:prSet/>
      <dgm:spPr/>
      <dgm:t>
        <a:bodyPr/>
        <a:lstStyle/>
        <a:p>
          <a:endParaRPr lang="ru-RU"/>
        </a:p>
      </dgm:t>
    </dgm:pt>
    <dgm:pt modelId="{37C56F4A-476A-4EC5-A20B-DB883288F455}">
      <dgm:prSet phldrT="[Текст]" custT="1"/>
      <dgm:spPr/>
      <dgm:t>
        <a:bodyPr/>
        <a:lstStyle/>
        <a:p>
          <a:pPr algn="just"/>
          <a:r>
            <a:rPr lang="ru-RU" sz="1150" dirty="0" smtClean="0">
              <a:latin typeface="Times New Roman" pitchFamily="18" charset="0"/>
              <a:cs typeface="Times New Roman" pitchFamily="18" charset="0"/>
            </a:rPr>
            <a:t>указываются основание возникновения обязательства, а также реквизиты (дата, номер) соответствующего договора или акта.</a:t>
          </a:r>
          <a:endParaRPr lang="ru-RU" sz="1150" dirty="0">
            <a:latin typeface="Times New Roman" pitchFamily="18" charset="0"/>
            <a:cs typeface="Times New Roman" pitchFamily="18" charset="0"/>
          </a:endParaRPr>
        </a:p>
      </dgm:t>
    </dgm:pt>
    <dgm:pt modelId="{82FCB8B0-2574-42AB-9E39-2449CE9E0181}" type="parTrans" cxnId="{3BBF5B61-3513-4B95-AB90-826FE85A7343}">
      <dgm:prSet/>
      <dgm:spPr/>
      <dgm:t>
        <a:bodyPr/>
        <a:lstStyle/>
        <a:p>
          <a:endParaRPr lang="ru-RU"/>
        </a:p>
      </dgm:t>
    </dgm:pt>
    <dgm:pt modelId="{3022404C-6F34-41AB-8893-B50FEB8C1370}" type="sibTrans" cxnId="{3BBF5B61-3513-4B95-AB90-826FE85A7343}">
      <dgm:prSet/>
      <dgm:spPr/>
      <dgm:t>
        <a:bodyPr/>
        <a:lstStyle/>
        <a:p>
          <a:endParaRPr lang="ru-RU"/>
        </a:p>
      </dgm:t>
    </dgm:pt>
    <dgm:pt modelId="{937FC5B8-6288-4087-9EF4-B264098AD525}">
      <dgm:prSet custT="1"/>
      <dgm:spPr/>
      <dgm:t>
        <a:bodyPr/>
        <a:lstStyle/>
        <a:p>
          <a:pPr algn="just"/>
          <a:r>
            <a:rPr lang="ru-RU" sz="1150" dirty="0" smtClean="0">
              <a:latin typeface="Times New Roman" pitchFamily="18" charset="0"/>
              <a:cs typeface="Times New Roman" pitchFamily="18" charset="0"/>
            </a:rPr>
            <a:t>Например, </a:t>
          </a:r>
          <a:endParaRPr lang="ru-RU" sz="1150" dirty="0">
            <a:latin typeface="Times New Roman" pitchFamily="18" charset="0"/>
            <a:cs typeface="Times New Roman" pitchFamily="18" charset="0"/>
          </a:endParaRPr>
        </a:p>
      </dgm:t>
    </dgm:pt>
    <dgm:pt modelId="{FF6C1CE5-E5B7-481E-9FC0-3AEAE6C49268}" type="parTrans" cxnId="{67B45A2A-22F6-44DA-8508-5A639DF28B97}">
      <dgm:prSet/>
      <dgm:spPr/>
      <dgm:t>
        <a:bodyPr/>
        <a:lstStyle/>
        <a:p>
          <a:endParaRPr lang="ru-RU"/>
        </a:p>
      </dgm:t>
    </dgm:pt>
    <dgm:pt modelId="{BB5F5C5C-B9E7-4439-94BC-B503BDE6F56B}" type="sibTrans" cxnId="{67B45A2A-22F6-44DA-8508-5A639DF28B97}">
      <dgm:prSet/>
      <dgm:spPr/>
      <dgm:t>
        <a:bodyPr/>
        <a:lstStyle/>
        <a:p>
          <a:endParaRPr lang="ru-RU"/>
        </a:p>
      </dgm:t>
    </dgm:pt>
    <dgm:pt modelId="{3D1A9BB8-6FB9-45AD-BEAF-3C817C4A1F17}">
      <dgm:prSet custT="1"/>
      <dgm:spPr/>
      <dgm:t>
        <a:bodyPr/>
        <a:lstStyle/>
        <a:p>
          <a:pPr algn="just"/>
          <a:r>
            <a:rPr lang="ru-RU" sz="1150" dirty="0" smtClean="0">
              <a:latin typeface="Times New Roman" pitchFamily="18" charset="0"/>
              <a:cs typeface="Times New Roman" pitchFamily="18" charset="0"/>
            </a:rPr>
            <a:t>1) если служащий (работник), его супруга (супруг) взял кредит в Сбербанке России и является должником, то в графе «Кредитор (должник)» указывается вторая сторона обязательства: кредитор ПАО «Сбербанк России»;</a:t>
          </a:r>
          <a:endParaRPr lang="ru-RU" sz="1150" dirty="0">
            <a:latin typeface="Times New Roman" pitchFamily="18" charset="0"/>
            <a:cs typeface="Times New Roman" pitchFamily="18" charset="0"/>
          </a:endParaRPr>
        </a:p>
      </dgm:t>
    </dgm:pt>
    <dgm:pt modelId="{5E0CC720-093C-49A1-9DAA-7B7BC2284FE2}" type="parTrans" cxnId="{026D9CAE-A37D-4E6F-A7EC-E34B91A305DE}">
      <dgm:prSet/>
      <dgm:spPr/>
      <dgm:t>
        <a:bodyPr/>
        <a:lstStyle/>
        <a:p>
          <a:endParaRPr lang="ru-RU"/>
        </a:p>
      </dgm:t>
    </dgm:pt>
    <dgm:pt modelId="{3395AEF1-0532-44F4-A884-3E725EBAE507}" type="sibTrans" cxnId="{026D9CAE-A37D-4E6F-A7EC-E34B91A305DE}">
      <dgm:prSet/>
      <dgm:spPr/>
      <dgm:t>
        <a:bodyPr/>
        <a:lstStyle/>
        <a:p>
          <a:endParaRPr lang="ru-RU"/>
        </a:p>
      </dgm:t>
    </dgm:pt>
    <dgm:pt modelId="{8E5452DB-296B-4C17-B53C-B0F30213A947}">
      <dgm:prSet custT="1"/>
      <dgm:spPr/>
      <dgm:t>
        <a:bodyPr/>
        <a:lstStyle/>
        <a:p>
          <a:pPr algn="just"/>
          <a:r>
            <a:rPr lang="ru-RU" sz="1150" dirty="0" smtClean="0">
              <a:latin typeface="Times New Roman" pitchFamily="18" charset="0"/>
              <a:cs typeface="Times New Roman" pitchFamily="18" charset="0"/>
            </a:rPr>
            <a:t>2) если служащий (работник), его супруга (супруг) заключил договор займа денежных средств и является займодавцем, то в графе «Кредитор (должник)» указываются фамилия, имя, отчество и адрес должника: должник Иванов Иван Иванович,   г. Москва, Ленинский проспект, д.8, кв. 1. Основанием возникновения обязательства в этом случае является договор займа с указанием даты подписания. </a:t>
          </a:r>
          <a:endParaRPr lang="ru-RU" sz="1150" dirty="0">
            <a:latin typeface="Times New Roman" pitchFamily="18" charset="0"/>
            <a:cs typeface="Times New Roman" pitchFamily="18" charset="0"/>
          </a:endParaRPr>
        </a:p>
      </dgm:t>
    </dgm:pt>
    <dgm:pt modelId="{C554D5A4-1F27-4FD3-8BF9-D2B984B5D7AD}" type="parTrans" cxnId="{DE505B7B-6B0C-4FF2-BE59-2FA9A4CE76F7}">
      <dgm:prSet/>
      <dgm:spPr/>
      <dgm:t>
        <a:bodyPr/>
        <a:lstStyle/>
        <a:p>
          <a:endParaRPr lang="ru-RU"/>
        </a:p>
      </dgm:t>
    </dgm:pt>
    <dgm:pt modelId="{D7A70743-27EB-4F9B-9554-18D9E6C3EFE1}" type="sibTrans" cxnId="{DE505B7B-6B0C-4FF2-BE59-2FA9A4CE76F7}">
      <dgm:prSet/>
      <dgm:spPr/>
      <dgm:t>
        <a:bodyPr/>
        <a:lstStyle/>
        <a:p>
          <a:endParaRPr lang="ru-RU"/>
        </a:p>
      </dgm:t>
    </dgm:pt>
    <dgm:pt modelId="{D9A54A49-67CB-4B21-BA3D-9849BD62030F}" type="pres">
      <dgm:prSet presAssocID="{62DC056C-3783-41D0-961D-E31D25079EF8}" presName="Name0" presStyleCnt="0">
        <dgm:presLayoutVars>
          <dgm:dir/>
          <dgm:animLvl val="lvl"/>
          <dgm:resizeHandles val="exact"/>
        </dgm:presLayoutVars>
      </dgm:prSet>
      <dgm:spPr/>
      <dgm:t>
        <a:bodyPr/>
        <a:lstStyle/>
        <a:p>
          <a:endParaRPr lang="ru-RU"/>
        </a:p>
      </dgm:t>
    </dgm:pt>
    <dgm:pt modelId="{E4EEA7ED-0254-4284-8F75-0359F4EAD67F}" type="pres">
      <dgm:prSet presAssocID="{4878330C-DB19-476F-AB04-E7A9FE29251F}" presName="composite" presStyleCnt="0"/>
      <dgm:spPr/>
      <dgm:t>
        <a:bodyPr/>
        <a:lstStyle/>
        <a:p>
          <a:endParaRPr lang="ru-RU"/>
        </a:p>
      </dgm:t>
    </dgm:pt>
    <dgm:pt modelId="{7DFAD37B-F320-40C2-8BF0-E893E07BF2B5}" type="pres">
      <dgm:prSet presAssocID="{4878330C-DB19-476F-AB04-E7A9FE29251F}" presName="parTx" presStyleLbl="alignNode1" presStyleIdx="0" presStyleCnt="3">
        <dgm:presLayoutVars>
          <dgm:chMax val="0"/>
          <dgm:chPref val="0"/>
          <dgm:bulletEnabled val="1"/>
        </dgm:presLayoutVars>
      </dgm:prSet>
      <dgm:spPr/>
      <dgm:t>
        <a:bodyPr/>
        <a:lstStyle/>
        <a:p>
          <a:endParaRPr lang="ru-RU"/>
        </a:p>
      </dgm:t>
    </dgm:pt>
    <dgm:pt modelId="{49927682-2679-4631-9FE1-0A741E6B7CCE}" type="pres">
      <dgm:prSet presAssocID="{4878330C-DB19-476F-AB04-E7A9FE29251F}" presName="desTx" presStyleLbl="alignAccFollowNode1" presStyleIdx="0" presStyleCnt="3" custLinFactNeighborX="-103" custLinFactNeighborY="244">
        <dgm:presLayoutVars>
          <dgm:bulletEnabled val="1"/>
        </dgm:presLayoutVars>
      </dgm:prSet>
      <dgm:spPr/>
      <dgm:t>
        <a:bodyPr/>
        <a:lstStyle/>
        <a:p>
          <a:endParaRPr lang="ru-RU"/>
        </a:p>
      </dgm:t>
    </dgm:pt>
    <dgm:pt modelId="{A8B5C757-1DF6-41F5-8F6D-02D63954F524}" type="pres">
      <dgm:prSet presAssocID="{8BEED64A-FF04-4A8A-9088-17142841356D}" presName="space" presStyleCnt="0"/>
      <dgm:spPr/>
      <dgm:t>
        <a:bodyPr/>
        <a:lstStyle/>
        <a:p>
          <a:endParaRPr lang="ru-RU"/>
        </a:p>
      </dgm:t>
    </dgm:pt>
    <dgm:pt modelId="{D9F7C44B-3E90-4F65-8D59-9A62CEA933C7}" type="pres">
      <dgm:prSet presAssocID="{5B162C72-16AA-4A08-ADBC-B8ABE487B975}" presName="composite" presStyleCnt="0"/>
      <dgm:spPr/>
      <dgm:t>
        <a:bodyPr/>
        <a:lstStyle/>
        <a:p>
          <a:endParaRPr lang="ru-RU"/>
        </a:p>
      </dgm:t>
    </dgm:pt>
    <dgm:pt modelId="{D2F91CD9-31C9-4097-B8E2-6A3F54E63884}" type="pres">
      <dgm:prSet presAssocID="{5B162C72-16AA-4A08-ADBC-B8ABE487B975}" presName="parTx" presStyleLbl="alignNode1" presStyleIdx="1" presStyleCnt="3">
        <dgm:presLayoutVars>
          <dgm:chMax val="0"/>
          <dgm:chPref val="0"/>
          <dgm:bulletEnabled val="1"/>
        </dgm:presLayoutVars>
      </dgm:prSet>
      <dgm:spPr/>
      <dgm:t>
        <a:bodyPr/>
        <a:lstStyle/>
        <a:p>
          <a:endParaRPr lang="ru-RU"/>
        </a:p>
      </dgm:t>
    </dgm:pt>
    <dgm:pt modelId="{64F65ABF-5867-4A89-8163-F21E7B823612}" type="pres">
      <dgm:prSet presAssocID="{5B162C72-16AA-4A08-ADBC-B8ABE487B975}" presName="desTx" presStyleLbl="alignAccFollowNode1" presStyleIdx="1" presStyleCnt="3">
        <dgm:presLayoutVars>
          <dgm:bulletEnabled val="1"/>
        </dgm:presLayoutVars>
      </dgm:prSet>
      <dgm:spPr/>
      <dgm:t>
        <a:bodyPr/>
        <a:lstStyle/>
        <a:p>
          <a:endParaRPr lang="ru-RU"/>
        </a:p>
      </dgm:t>
    </dgm:pt>
    <dgm:pt modelId="{EA1387E7-120A-43C4-917F-9AFDDB901C9E}" type="pres">
      <dgm:prSet presAssocID="{CA94FBC8-54F9-4946-9019-126ECED7F325}" presName="space" presStyleCnt="0"/>
      <dgm:spPr/>
      <dgm:t>
        <a:bodyPr/>
        <a:lstStyle/>
        <a:p>
          <a:endParaRPr lang="ru-RU"/>
        </a:p>
      </dgm:t>
    </dgm:pt>
    <dgm:pt modelId="{08415AAE-5712-4DF9-AF0A-A929020C0D0B}" type="pres">
      <dgm:prSet presAssocID="{8D2D08FF-CA58-4915-9E6B-176408F3810B}" presName="composite" presStyleCnt="0"/>
      <dgm:spPr/>
      <dgm:t>
        <a:bodyPr/>
        <a:lstStyle/>
        <a:p>
          <a:endParaRPr lang="ru-RU"/>
        </a:p>
      </dgm:t>
    </dgm:pt>
    <dgm:pt modelId="{1290F47C-7CD6-418A-9E4A-5F3D4B07AA12}" type="pres">
      <dgm:prSet presAssocID="{8D2D08FF-CA58-4915-9E6B-176408F3810B}" presName="parTx" presStyleLbl="alignNode1" presStyleIdx="2" presStyleCnt="3">
        <dgm:presLayoutVars>
          <dgm:chMax val="0"/>
          <dgm:chPref val="0"/>
          <dgm:bulletEnabled val="1"/>
        </dgm:presLayoutVars>
      </dgm:prSet>
      <dgm:spPr/>
      <dgm:t>
        <a:bodyPr/>
        <a:lstStyle/>
        <a:p>
          <a:endParaRPr lang="ru-RU"/>
        </a:p>
      </dgm:t>
    </dgm:pt>
    <dgm:pt modelId="{236571C3-1F40-4781-B050-188F495DF3F6}" type="pres">
      <dgm:prSet presAssocID="{8D2D08FF-CA58-4915-9E6B-176408F3810B}" presName="desTx" presStyleLbl="alignAccFollowNode1" presStyleIdx="2" presStyleCnt="3">
        <dgm:presLayoutVars>
          <dgm:bulletEnabled val="1"/>
        </dgm:presLayoutVars>
      </dgm:prSet>
      <dgm:spPr/>
      <dgm:t>
        <a:bodyPr/>
        <a:lstStyle/>
        <a:p>
          <a:endParaRPr lang="ru-RU"/>
        </a:p>
      </dgm:t>
    </dgm:pt>
  </dgm:ptLst>
  <dgm:cxnLst>
    <dgm:cxn modelId="{C7B30DD7-8B5B-4200-8755-5B9BA4884B90}" type="presOf" srcId="{937FC5B8-6288-4087-9EF4-B264098AD525}" destId="{64F65ABF-5867-4A89-8163-F21E7B823612}" srcOrd="0" destOrd="1" presId="urn:microsoft.com/office/officeart/2005/8/layout/hList1"/>
    <dgm:cxn modelId="{4E66AD5B-E5FD-41C7-B43D-23A279EC8B96}" type="presOf" srcId="{8D2D08FF-CA58-4915-9E6B-176408F3810B}" destId="{1290F47C-7CD6-418A-9E4A-5F3D4B07AA12}" srcOrd="0" destOrd="0" presId="urn:microsoft.com/office/officeart/2005/8/layout/hList1"/>
    <dgm:cxn modelId="{86B9EAFB-24F4-468C-84AB-F2D9E890661D}" srcId="{5B162C72-16AA-4A08-ADBC-B8ABE487B975}" destId="{0D575210-B768-409E-8C85-16206019B4E9}" srcOrd="0" destOrd="0" parTransId="{830A3666-F4FD-4F9D-91E7-48A343120E1B}" sibTransId="{3D5DEA1F-F21F-4E41-8191-D7503235569E}"/>
    <dgm:cxn modelId="{6B3076B3-44D4-43B2-A1AA-E1B0C4127B2D}" srcId="{4878330C-DB19-476F-AB04-E7A9FE29251F}" destId="{4E3193D9-8338-45FB-A071-819AB6AC211A}" srcOrd="0" destOrd="0" parTransId="{03A882A8-A9D2-46B8-B42B-3EE359D09EDC}" sibTransId="{5D7C00C9-9AC3-456E-ACDD-7D0B954FBA96}"/>
    <dgm:cxn modelId="{67B45A2A-22F6-44DA-8508-5A639DF28B97}" srcId="{5B162C72-16AA-4A08-ADBC-B8ABE487B975}" destId="{937FC5B8-6288-4087-9EF4-B264098AD525}" srcOrd="1" destOrd="0" parTransId="{FF6C1CE5-E5B7-481E-9FC0-3AEAE6C49268}" sibTransId="{BB5F5C5C-B9E7-4439-94BC-B503BDE6F56B}"/>
    <dgm:cxn modelId="{34C582A6-19AF-4ACF-8C48-1CC07070A21F}" type="presOf" srcId="{62DC056C-3783-41D0-961D-E31D25079EF8}" destId="{D9A54A49-67CB-4B21-BA3D-9849BD62030F}" srcOrd="0" destOrd="0" presId="urn:microsoft.com/office/officeart/2005/8/layout/hList1"/>
    <dgm:cxn modelId="{EEA0DBAF-6EFC-43B0-81EA-275E07E28DAB}" srcId="{62DC056C-3783-41D0-961D-E31D25079EF8}" destId="{8D2D08FF-CA58-4915-9E6B-176408F3810B}" srcOrd="2" destOrd="0" parTransId="{7DD8CC7A-ED5D-45EE-B5C5-C5CBAC569027}" sibTransId="{532975AF-A144-4051-A113-F0A8DFF5C99C}"/>
    <dgm:cxn modelId="{663D062F-AA93-48A7-B70D-FB5AF693F1D8}" type="presOf" srcId="{4878330C-DB19-476F-AB04-E7A9FE29251F}" destId="{7DFAD37B-F320-40C2-8BF0-E893E07BF2B5}" srcOrd="0" destOrd="0" presId="urn:microsoft.com/office/officeart/2005/8/layout/hList1"/>
    <dgm:cxn modelId="{026D9CAE-A37D-4E6F-A7EC-E34B91A305DE}" srcId="{5B162C72-16AA-4A08-ADBC-B8ABE487B975}" destId="{3D1A9BB8-6FB9-45AD-BEAF-3C817C4A1F17}" srcOrd="2" destOrd="0" parTransId="{5E0CC720-093C-49A1-9DAA-7B7BC2284FE2}" sibTransId="{3395AEF1-0532-44F4-A884-3E725EBAE507}"/>
    <dgm:cxn modelId="{F3E94B9A-8B4A-4608-8251-41EE4398200C}" type="presOf" srcId="{0D575210-B768-409E-8C85-16206019B4E9}" destId="{64F65ABF-5867-4A89-8163-F21E7B823612}" srcOrd="0" destOrd="0" presId="urn:microsoft.com/office/officeart/2005/8/layout/hList1"/>
    <dgm:cxn modelId="{AD602FD9-9425-498C-9579-621F310AC322}" srcId="{62DC056C-3783-41D0-961D-E31D25079EF8}" destId="{5B162C72-16AA-4A08-ADBC-B8ABE487B975}" srcOrd="1" destOrd="0" parTransId="{AA64FA1F-A27B-4181-A931-EC28368D78CE}" sibTransId="{CA94FBC8-54F9-4946-9019-126ECED7F325}"/>
    <dgm:cxn modelId="{F100918A-5896-4D8B-90D7-63EBAE78F061}" type="presOf" srcId="{8E5452DB-296B-4C17-B53C-B0F30213A947}" destId="{64F65ABF-5867-4A89-8163-F21E7B823612}" srcOrd="0" destOrd="3" presId="urn:microsoft.com/office/officeart/2005/8/layout/hList1"/>
    <dgm:cxn modelId="{C056FADA-7CAF-48B0-B780-7D761A676E84}" srcId="{62DC056C-3783-41D0-961D-E31D25079EF8}" destId="{4878330C-DB19-476F-AB04-E7A9FE29251F}" srcOrd="0" destOrd="0" parTransId="{66884486-B8D8-4939-B20B-6C74DB482788}" sibTransId="{8BEED64A-FF04-4A8A-9088-17142841356D}"/>
    <dgm:cxn modelId="{25B9CCFF-54A1-4EA8-9E1C-7E028919331B}" type="presOf" srcId="{3D1A9BB8-6FB9-45AD-BEAF-3C817C4A1F17}" destId="{64F65ABF-5867-4A89-8163-F21E7B823612}" srcOrd="0" destOrd="2" presId="urn:microsoft.com/office/officeart/2005/8/layout/hList1"/>
    <dgm:cxn modelId="{DE505B7B-6B0C-4FF2-BE59-2FA9A4CE76F7}" srcId="{5B162C72-16AA-4A08-ADBC-B8ABE487B975}" destId="{8E5452DB-296B-4C17-B53C-B0F30213A947}" srcOrd="3" destOrd="0" parTransId="{C554D5A4-1F27-4FD3-8BF9-D2B984B5D7AD}" sibTransId="{D7A70743-27EB-4F9B-9554-18D9E6C3EFE1}"/>
    <dgm:cxn modelId="{A728EA2C-B59F-4BF5-AC8C-DB551431A692}" type="presOf" srcId="{4E3193D9-8338-45FB-A071-819AB6AC211A}" destId="{49927682-2679-4631-9FE1-0A741E6B7CCE}" srcOrd="0" destOrd="0" presId="urn:microsoft.com/office/officeart/2005/8/layout/hList1"/>
    <dgm:cxn modelId="{3BBF5B61-3513-4B95-AB90-826FE85A7343}" srcId="{8D2D08FF-CA58-4915-9E6B-176408F3810B}" destId="{37C56F4A-476A-4EC5-A20B-DB883288F455}" srcOrd="0" destOrd="0" parTransId="{82FCB8B0-2574-42AB-9E39-2449CE9E0181}" sibTransId="{3022404C-6F34-41AB-8893-B50FEB8C1370}"/>
    <dgm:cxn modelId="{9734BE56-77E4-4BD8-A52A-4C0C55A47891}" type="presOf" srcId="{37C56F4A-476A-4EC5-A20B-DB883288F455}" destId="{236571C3-1F40-4781-B050-188F495DF3F6}" srcOrd="0" destOrd="0" presId="urn:microsoft.com/office/officeart/2005/8/layout/hList1"/>
    <dgm:cxn modelId="{C91D9D53-2D58-44C1-844E-B5EFA3BE299A}" type="presOf" srcId="{5B162C72-16AA-4A08-ADBC-B8ABE487B975}" destId="{D2F91CD9-31C9-4097-B8E2-6A3F54E63884}" srcOrd="0" destOrd="0" presId="urn:microsoft.com/office/officeart/2005/8/layout/hList1"/>
    <dgm:cxn modelId="{33370954-DFDC-442F-9E23-7F8594A91A84}" type="presParOf" srcId="{D9A54A49-67CB-4B21-BA3D-9849BD62030F}" destId="{E4EEA7ED-0254-4284-8F75-0359F4EAD67F}" srcOrd="0" destOrd="0" presId="urn:microsoft.com/office/officeart/2005/8/layout/hList1"/>
    <dgm:cxn modelId="{B894E47C-AEFF-4368-9B9E-CD3D6384F141}" type="presParOf" srcId="{E4EEA7ED-0254-4284-8F75-0359F4EAD67F}" destId="{7DFAD37B-F320-40C2-8BF0-E893E07BF2B5}" srcOrd="0" destOrd="0" presId="urn:microsoft.com/office/officeart/2005/8/layout/hList1"/>
    <dgm:cxn modelId="{3C022D9B-7940-42C4-9898-B5365150B39B}" type="presParOf" srcId="{E4EEA7ED-0254-4284-8F75-0359F4EAD67F}" destId="{49927682-2679-4631-9FE1-0A741E6B7CCE}" srcOrd="1" destOrd="0" presId="urn:microsoft.com/office/officeart/2005/8/layout/hList1"/>
    <dgm:cxn modelId="{10716D8E-1189-4AA8-9AD0-3E7A19E8D8FE}" type="presParOf" srcId="{D9A54A49-67CB-4B21-BA3D-9849BD62030F}" destId="{A8B5C757-1DF6-41F5-8F6D-02D63954F524}" srcOrd="1" destOrd="0" presId="urn:microsoft.com/office/officeart/2005/8/layout/hList1"/>
    <dgm:cxn modelId="{73F6F81A-850A-4BB2-8959-087FC3234A74}" type="presParOf" srcId="{D9A54A49-67CB-4B21-BA3D-9849BD62030F}" destId="{D9F7C44B-3E90-4F65-8D59-9A62CEA933C7}" srcOrd="2" destOrd="0" presId="urn:microsoft.com/office/officeart/2005/8/layout/hList1"/>
    <dgm:cxn modelId="{B09B2B46-ADB8-457D-8C73-F09ECDF36777}" type="presParOf" srcId="{D9F7C44B-3E90-4F65-8D59-9A62CEA933C7}" destId="{D2F91CD9-31C9-4097-B8E2-6A3F54E63884}" srcOrd="0" destOrd="0" presId="urn:microsoft.com/office/officeart/2005/8/layout/hList1"/>
    <dgm:cxn modelId="{16721A66-326A-4056-896D-8976B98DD9B2}" type="presParOf" srcId="{D9F7C44B-3E90-4F65-8D59-9A62CEA933C7}" destId="{64F65ABF-5867-4A89-8163-F21E7B823612}" srcOrd="1" destOrd="0" presId="urn:microsoft.com/office/officeart/2005/8/layout/hList1"/>
    <dgm:cxn modelId="{D85B14B0-2A92-403C-BB69-55BF6365AE2E}" type="presParOf" srcId="{D9A54A49-67CB-4B21-BA3D-9849BD62030F}" destId="{EA1387E7-120A-43C4-917F-9AFDDB901C9E}" srcOrd="3" destOrd="0" presId="urn:microsoft.com/office/officeart/2005/8/layout/hList1"/>
    <dgm:cxn modelId="{7D6D1A8D-F179-4B81-9A7A-C053DCAF48A3}" type="presParOf" srcId="{D9A54A49-67CB-4B21-BA3D-9849BD62030F}" destId="{08415AAE-5712-4DF9-AF0A-A929020C0D0B}" srcOrd="4" destOrd="0" presId="urn:microsoft.com/office/officeart/2005/8/layout/hList1"/>
    <dgm:cxn modelId="{F709FBCB-CAEF-4C40-9F10-299EB03E504E}" type="presParOf" srcId="{08415AAE-5712-4DF9-AF0A-A929020C0D0B}" destId="{1290F47C-7CD6-418A-9E4A-5F3D4B07AA12}" srcOrd="0" destOrd="0" presId="urn:microsoft.com/office/officeart/2005/8/layout/hList1"/>
    <dgm:cxn modelId="{91558F2E-5FB5-4026-9744-D9891F237AC4}" type="presParOf" srcId="{08415AAE-5712-4DF9-AF0A-A929020C0D0B}" destId="{236571C3-1F40-4781-B050-188F495DF3F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F2CC8B8E-4457-441A-B85C-1B272C6BFA5F}"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D5056024-AFAA-47B9-B38A-EF1174FA597E}">
      <dgm:prSet phldrT="[Текст]" custT="1"/>
      <dgm:spPr/>
      <dgm:t>
        <a:bodyPr/>
        <a:lstStyle/>
        <a:p>
          <a:r>
            <a:rPr lang="ru-RU" sz="1200" b="1" dirty="0" smtClean="0">
              <a:latin typeface="Times New Roman" pitchFamily="18" charset="0"/>
              <a:cs typeface="Times New Roman" pitchFamily="18" charset="0"/>
            </a:rPr>
            <a:t>Сумма обязательства / размер обязательства по состоянию на отчетную дату</a:t>
          </a:r>
          <a:endParaRPr lang="ru-RU" sz="1200" dirty="0">
            <a:latin typeface="Times New Roman" pitchFamily="18" charset="0"/>
            <a:cs typeface="Times New Roman" pitchFamily="18" charset="0"/>
          </a:endParaRPr>
        </a:p>
      </dgm:t>
    </dgm:pt>
    <dgm:pt modelId="{36A4710E-5D2A-4BE1-94A2-D5565FEE8A50}" type="parTrans" cxnId="{DFE48308-5978-4724-9409-D2D9CACC6BE7}">
      <dgm:prSet/>
      <dgm:spPr/>
      <dgm:t>
        <a:bodyPr/>
        <a:lstStyle/>
        <a:p>
          <a:endParaRPr lang="ru-RU"/>
        </a:p>
      </dgm:t>
    </dgm:pt>
    <dgm:pt modelId="{CEC9B7BF-E53C-4C87-A85F-978F7A67570B}" type="sibTrans" cxnId="{DFE48308-5978-4724-9409-D2D9CACC6BE7}">
      <dgm:prSet/>
      <dgm:spPr/>
      <dgm:t>
        <a:bodyPr/>
        <a:lstStyle/>
        <a:p>
          <a:endParaRPr lang="ru-RU"/>
        </a:p>
      </dgm:t>
    </dgm:pt>
    <dgm:pt modelId="{ABC44434-3BB6-4259-B6A1-D1FECA721055}">
      <dgm:prSet phldrT="[Текст]" custT="1"/>
      <dgm:spPr/>
      <dgm:t>
        <a:bodyPr/>
        <a:lstStyle/>
        <a:p>
          <a:pPr algn="just"/>
          <a:r>
            <a:rPr lang="ru-RU" sz="1200" dirty="0" smtClean="0">
              <a:latin typeface="Times New Roman" pitchFamily="18" charset="0"/>
              <a:cs typeface="Times New Roman" pitchFamily="18" charset="0"/>
            </a:rPr>
            <a:t>указываются сумма основного обязательства (без суммы процентов) (т.е. сумма кредита, долга) и размер обязательства (оставшийся непогашенным долг) по состоянию на отчетную дату. Для обязательств, выраженных в иностранной валюте, сумма указывается в рублях по курсу Банка России на отчетную дату. </a:t>
          </a:r>
          <a:endParaRPr lang="ru-RU" sz="1200" dirty="0">
            <a:latin typeface="Times New Roman" pitchFamily="18" charset="0"/>
            <a:cs typeface="Times New Roman" pitchFamily="18" charset="0"/>
          </a:endParaRPr>
        </a:p>
      </dgm:t>
    </dgm:pt>
    <dgm:pt modelId="{90EB80D0-D4D3-4930-836C-DE2D645D6CAA}" type="parTrans" cxnId="{24B84A0B-206F-4E39-B092-A8128D1B1A8D}">
      <dgm:prSet/>
      <dgm:spPr/>
      <dgm:t>
        <a:bodyPr/>
        <a:lstStyle/>
        <a:p>
          <a:endParaRPr lang="ru-RU"/>
        </a:p>
      </dgm:t>
    </dgm:pt>
    <dgm:pt modelId="{0E91E8BA-94D2-4F4C-B34D-D88E1B32E26E}" type="sibTrans" cxnId="{24B84A0B-206F-4E39-B092-A8128D1B1A8D}">
      <dgm:prSet/>
      <dgm:spPr/>
      <dgm:t>
        <a:bodyPr/>
        <a:lstStyle/>
        <a:p>
          <a:endParaRPr lang="ru-RU"/>
        </a:p>
      </dgm:t>
    </dgm:pt>
    <dgm:pt modelId="{A5301645-6B1B-47EF-9121-05AFDF2DC426}">
      <dgm:prSet phldrT="[Текст]" custT="1"/>
      <dgm:spPr/>
      <dgm:t>
        <a:bodyPr/>
        <a:lstStyle/>
        <a:p>
          <a:r>
            <a:rPr lang="ru-RU" sz="1200" b="1" dirty="0" smtClean="0">
              <a:latin typeface="Times New Roman" pitchFamily="18" charset="0"/>
              <a:cs typeface="Times New Roman" pitchFamily="18" charset="0"/>
            </a:rPr>
            <a:t>Условия обязательства</a:t>
          </a:r>
          <a:endParaRPr lang="ru-RU" sz="1200" dirty="0">
            <a:latin typeface="Times New Roman" pitchFamily="18" charset="0"/>
            <a:cs typeface="Times New Roman" pitchFamily="18" charset="0"/>
          </a:endParaRPr>
        </a:p>
      </dgm:t>
    </dgm:pt>
    <dgm:pt modelId="{80C28069-040C-4C06-93D7-7831AEAADF8A}" type="parTrans" cxnId="{7D7F2E81-03BE-4EA4-988D-01D4CAA3310F}">
      <dgm:prSet/>
      <dgm:spPr/>
      <dgm:t>
        <a:bodyPr/>
        <a:lstStyle/>
        <a:p>
          <a:endParaRPr lang="ru-RU"/>
        </a:p>
      </dgm:t>
    </dgm:pt>
    <dgm:pt modelId="{398E266F-9A15-4F0B-8D86-A7B2806CAFBB}" type="sibTrans" cxnId="{7D7F2E81-03BE-4EA4-988D-01D4CAA3310F}">
      <dgm:prSet/>
      <dgm:spPr/>
      <dgm:t>
        <a:bodyPr/>
        <a:lstStyle/>
        <a:p>
          <a:endParaRPr lang="ru-RU"/>
        </a:p>
      </dgm:t>
    </dgm:pt>
    <dgm:pt modelId="{733680E6-A2EA-4731-8F69-5194EE48330B}">
      <dgm:prSet phldrT="[Текст]" custT="1"/>
      <dgm:spPr/>
      <dgm:t>
        <a:bodyPr/>
        <a:lstStyle/>
        <a:p>
          <a:pPr algn="just"/>
          <a:r>
            <a:rPr lang="ru-RU" sz="1200" dirty="0" smtClean="0">
              <a:latin typeface="Times New Roman" pitchFamily="18" charset="0"/>
              <a:cs typeface="Times New Roman" pitchFamily="18" charset="0"/>
            </a:rPr>
            <a:t>указываются годовая процентная ставка обязательства, заложенное в обеспечение обязательства имущество, выданные в обеспечение исполнения обязательства гарантии и поручительства.</a:t>
          </a:r>
          <a:endParaRPr lang="ru-RU" sz="1200" dirty="0">
            <a:latin typeface="Times New Roman" pitchFamily="18" charset="0"/>
            <a:cs typeface="Times New Roman" pitchFamily="18" charset="0"/>
          </a:endParaRPr>
        </a:p>
      </dgm:t>
    </dgm:pt>
    <dgm:pt modelId="{84E12FB5-2D60-43B2-9553-8DC6F155591F}" type="parTrans" cxnId="{C5A73CA0-F127-4C79-9AFA-EA927A2DD274}">
      <dgm:prSet/>
      <dgm:spPr/>
      <dgm:t>
        <a:bodyPr/>
        <a:lstStyle/>
        <a:p>
          <a:endParaRPr lang="ru-RU"/>
        </a:p>
      </dgm:t>
    </dgm:pt>
    <dgm:pt modelId="{886EE180-95DF-4F95-BF4B-AA7C80D6DDC5}" type="sibTrans" cxnId="{C5A73CA0-F127-4C79-9AFA-EA927A2DD274}">
      <dgm:prSet/>
      <dgm:spPr/>
      <dgm:t>
        <a:bodyPr/>
        <a:lstStyle/>
        <a:p>
          <a:endParaRPr lang="ru-RU"/>
        </a:p>
      </dgm:t>
    </dgm:pt>
    <dgm:pt modelId="{AADE1A66-FB4D-45E0-BC68-E0D42339D2AA}">
      <dgm:prSet custT="1"/>
      <dgm:spPr/>
      <dgm:t>
        <a:bodyPr/>
        <a:lstStyle/>
        <a:p>
          <a:pPr algn="just"/>
          <a:r>
            <a:rPr lang="ru-RU" sz="1200" dirty="0" smtClean="0">
              <a:latin typeface="Times New Roman" pitchFamily="18" charset="0"/>
              <a:cs typeface="Times New Roman" pitchFamily="18" charset="0"/>
            </a:rPr>
            <a:t>Сведения об официальных курсах валют на заданную дату, устанавливаемые Центральным банком Российской Федерации, размещены на его официальном сайте: </a:t>
          </a:r>
          <a:r>
            <a:rPr lang="ru-RU" sz="1200" dirty="0" smtClean="0">
              <a:latin typeface="Times New Roman" pitchFamily="18" charset="0"/>
              <a:cs typeface="Times New Roman" pitchFamily="18" charset="0"/>
              <a:hlinkClick xmlns:r="http://schemas.openxmlformats.org/officeDocument/2006/relationships" r:id="rId1"/>
            </a:rPr>
            <a:t>http://www.cbr.ru/currency_base/daily.aspx</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dgm:t>
    </dgm:pt>
    <dgm:pt modelId="{51A9D401-3960-41E6-8A58-2DC319DFD660}" type="parTrans" cxnId="{CF17C58D-1365-4CE4-B0A2-75F423DFE921}">
      <dgm:prSet/>
      <dgm:spPr/>
      <dgm:t>
        <a:bodyPr/>
        <a:lstStyle/>
        <a:p>
          <a:endParaRPr lang="ru-RU"/>
        </a:p>
      </dgm:t>
    </dgm:pt>
    <dgm:pt modelId="{00447843-B190-4D68-9B0C-195574379E69}" type="sibTrans" cxnId="{CF17C58D-1365-4CE4-B0A2-75F423DFE921}">
      <dgm:prSet/>
      <dgm:spPr/>
      <dgm:t>
        <a:bodyPr/>
        <a:lstStyle/>
        <a:p>
          <a:endParaRPr lang="ru-RU"/>
        </a:p>
      </dgm:t>
    </dgm:pt>
    <dgm:pt modelId="{AEE6F844-2B46-43A9-B5FC-B5049F496895}">
      <dgm:prSet custT="1"/>
      <dgm:spPr/>
      <dgm:t>
        <a:bodyPr/>
        <a:lstStyle/>
        <a:p>
          <a:pPr algn="just"/>
          <a:r>
            <a:rPr lang="ru-RU" sz="1200" dirty="0" smtClean="0">
              <a:latin typeface="Times New Roman" pitchFamily="18" charset="0"/>
              <a:cs typeface="Times New Roman" pitchFamily="18" charset="0"/>
            </a:rPr>
            <a:t>В случае если на отчетную дату размер обязательства (оставшийся непогашенным долг с суммой процентов) составил менее 500 000 рублей), то такое финансовое обязательство в справке не указывается. </a:t>
          </a:r>
          <a:r>
            <a:rPr lang="ru-RU" sz="1200" b="0" dirty="0" smtClean="0">
              <a:latin typeface="Times New Roman" pitchFamily="18" charset="0"/>
              <a:cs typeface="Times New Roman" pitchFamily="18" charset="0"/>
            </a:rPr>
            <a:t>При этом отражение такого обязательства в справке не является нарушением.</a:t>
          </a:r>
          <a:endParaRPr lang="ru-RU" sz="1200" b="0" dirty="0">
            <a:latin typeface="Times New Roman" pitchFamily="18" charset="0"/>
            <a:cs typeface="Times New Roman" pitchFamily="18" charset="0"/>
          </a:endParaRPr>
        </a:p>
      </dgm:t>
    </dgm:pt>
    <dgm:pt modelId="{41341C0A-BD19-460E-BBAA-E1A6FF1145DE}" type="parTrans" cxnId="{86820B19-F5F0-4E23-99E6-91FFFA491C64}">
      <dgm:prSet/>
      <dgm:spPr/>
      <dgm:t>
        <a:bodyPr/>
        <a:lstStyle/>
        <a:p>
          <a:endParaRPr lang="ru-RU"/>
        </a:p>
      </dgm:t>
    </dgm:pt>
    <dgm:pt modelId="{919CF931-71F9-418B-B6C7-40EE22448874}" type="sibTrans" cxnId="{86820B19-F5F0-4E23-99E6-91FFFA491C64}">
      <dgm:prSet/>
      <dgm:spPr/>
      <dgm:t>
        <a:bodyPr/>
        <a:lstStyle/>
        <a:p>
          <a:endParaRPr lang="ru-RU"/>
        </a:p>
      </dgm:t>
    </dgm:pt>
    <dgm:pt modelId="{AD6355C9-FFD4-43EE-A7E7-CE9C4FDB9382}">
      <dgm:prSet custT="1"/>
      <dgm:spPr/>
      <dgm:t>
        <a:bodyPr/>
        <a:lstStyle/>
        <a:p>
          <a:pPr algn="just"/>
          <a:r>
            <a:rPr lang="ru-RU" sz="1200" dirty="0" smtClean="0">
              <a:latin typeface="Times New Roman" pitchFamily="18" charset="0"/>
              <a:cs typeface="Times New Roman" pitchFamily="18" charset="0"/>
            </a:rPr>
            <a:t>Помимо прочего подлежат указанию:</a:t>
          </a:r>
          <a:endParaRPr lang="ru-RU" sz="1200" dirty="0">
            <a:latin typeface="Times New Roman" pitchFamily="18" charset="0"/>
            <a:cs typeface="Times New Roman" pitchFamily="18" charset="0"/>
          </a:endParaRPr>
        </a:p>
      </dgm:t>
    </dgm:pt>
    <dgm:pt modelId="{A3C86B6C-B5FD-4954-88F5-555ADDA66903}" type="parTrans" cxnId="{B441FEB9-74C1-4AE7-904A-DCF04C27C9A6}">
      <dgm:prSet/>
      <dgm:spPr/>
      <dgm:t>
        <a:bodyPr/>
        <a:lstStyle/>
        <a:p>
          <a:endParaRPr lang="ru-RU"/>
        </a:p>
      </dgm:t>
    </dgm:pt>
    <dgm:pt modelId="{11CB9340-8709-4350-B202-2C5A46101AC6}" type="sibTrans" cxnId="{B441FEB9-74C1-4AE7-904A-DCF04C27C9A6}">
      <dgm:prSet/>
      <dgm:spPr/>
      <dgm:t>
        <a:bodyPr/>
        <a:lstStyle/>
        <a:p>
          <a:endParaRPr lang="ru-RU"/>
        </a:p>
      </dgm:t>
    </dgm:pt>
    <dgm:pt modelId="{3B273379-4CB1-46EE-B336-8F70CE4CE343}">
      <dgm:prSet custT="1"/>
      <dgm:spPr/>
      <dgm:t>
        <a:bodyPr/>
        <a:lstStyle/>
        <a:p>
          <a:pPr algn="just"/>
          <a:r>
            <a:rPr lang="ru-RU" sz="1200" dirty="0" smtClean="0">
              <a:latin typeface="Times New Roman" pitchFamily="18" charset="0"/>
              <a:cs typeface="Times New Roman" pitchFamily="18" charset="0"/>
            </a:rPr>
            <a:t>1) договор о предоставлении кредита, в том числе при наличии у лица кредитной карты с доступным лимитом овердрафта (указываются обязательства, возникшие в связи с имеющейся задолженностью по кредитной карте на конец отчетного периода равной или превышающей 500 000 рублей);</a:t>
          </a:r>
          <a:endParaRPr lang="ru-RU" sz="1200" dirty="0">
            <a:latin typeface="Times New Roman" pitchFamily="18" charset="0"/>
            <a:cs typeface="Times New Roman" pitchFamily="18" charset="0"/>
          </a:endParaRPr>
        </a:p>
      </dgm:t>
    </dgm:pt>
    <dgm:pt modelId="{1D9B1522-554C-48F5-BCF4-F93ED65679E5}" type="parTrans" cxnId="{18FAEAB3-A1F7-46AF-B62A-D492076D49C2}">
      <dgm:prSet/>
      <dgm:spPr/>
      <dgm:t>
        <a:bodyPr/>
        <a:lstStyle/>
        <a:p>
          <a:endParaRPr lang="ru-RU"/>
        </a:p>
      </dgm:t>
    </dgm:pt>
    <dgm:pt modelId="{7639CFC4-018B-4762-85D2-084E0DB34E97}" type="sibTrans" cxnId="{18FAEAB3-A1F7-46AF-B62A-D492076D49C2}">
      <dgm:prSet/>
      <dgm:spPr/>
      <dgm:t>
        <a:bodyPr/>
        <a:lstStyle/>
        <a:p>
          <a:endParaRPr lang="ru-RU"/>
        </a:p>
      </dgm:t>
    </dgm:pt>
    <dgm:pt modelId="{F5ACD345-2999-4888-97FE-888A4940E140}">
      <dgm:prSet custT="1"/>
      <dgm:spPr/>
      <dgm:t>
        <a:bodyPr/>
        <a:lstStyle/>
        <a:p>
          <a:pPr algn="just"/>
          <a:r>
            <a:rPr lang="ru-RU" sz="1200" dirty="0" smtClean="0">
              <a:latin typeface="Times New Roman" pitchFamily="18" charset="0"/>
              <a:cs typeface="Times New Roman" pitchFamily="18" charset="0"/>
            </a:rPr>
            <a:t>2) договор финансовой аренды (лизинг);</a:t>
          </a:r>
          <a:endParaRPr lang="ru-RU" sz="1200" dirty="0">
            <a:latin typeface="Times New Roman" pitchFamily="18" charset="0"/>
            <a:cs typeface="Times New Roman" pitchFamily="18" charset="0"/>
          </a:endParaRPr>
        </a:p>
      </dgm:t>
    </dgm:pt>
    <dgm:pt modelId="{89D1FEA8-A29D-4D89-AB68-1E3FDA3B1E2E}" type="parTrans" cxnId="{F93823D6-2705-45D1-A06A-6F64339C2DAA}">
      <dgm:prSet/>
      <dgm:spPr/>
      <dgm:t>
        <a:bodyPr/>
        <a:lstStyle/>
        <a:p>
          <a:endParaRPr lang="ru-RU"/>
        </a:p>
      </dgm:t>
    </dgm:pt>
    <dgm:pt modelId="{9B0E1E3D-F5FE-47D1-8F51-B3B9B789AAE2}" type="sibTrans" cxnId="{F93823D6-2705-45D1-A06A-6F64339C2DAA}">
      <dgm:prSet/>
      <dgm:spPr/>
      <dgm:t>
        <a:bodyPr/>
        <a:lstStyle/>
        <a:p>
          <a:endParaRPr lang="ru-RU"/>
        </a:p>
      </dgm:t>
    </dgm:pt>
    <dgm:pt modelId="{2211D3EB-B2D2-4B5D-98B0-3DFA1B2CE71D}">
      <dgm:prSet custT="1"/>
      <dgm:spPr/>
      <dgm:t>
        <a:bodyPr/>
        <a:lstStyle/>
        <a:p>
          <a:pPr algn="just"/>
          <a:r>
            <a:rPr lang="ru-RU" sz="1200" dirty="0" smtClean="0">
              <a:latin typeface="Times New Roman" pitchFamily="18" charset="0"/>
              <a:cs typeface="Times New Roman" pitchFamily="18" charset="0"/>
            </a:rPr>
            <a:t>3) договор займа;</a:t>
          </a:r>
          <a:endParaRPr lang="ru-RU" sz="1200" dirty="0">
            <a:latin typeface="Times New Roman" pitchFamily="18" charset="0"/>
            <a:cs typeface="Times New Roman" pitchFamily="18" charset="0"/>
          </a:endParaRPr>
        </a:p>
      </dgm:t>
    </dgm:pt>
    <dgm:pt modelId="{7A1F3301-B6F9-4C21-94C2-41C1D58703B3}" type="parTrans" cxnId="{097D2C51-77C4-4F4D-8DAD-77F918088DA7}">
      <dgm:prSet/>
      <dgm:spPr/>
      <dgm:t>
        <a:bodyPr/>
        <a:lstStyle/>
        <a:p>
          <a:endParaRPr lang="ru-RU"/>
        </a:p>
      </dgm:t>
    </dgm:pt>
    <dgm:pt modelId="{BDB009BC-C533-420A-BD22-10C8609A45C8}" type="sibTrans" cxnId="{097D2C51-77C4-4F4D-8DAD-77F918088DA7}">
      <dgm:prSet/>
      <dgm:spPr/>
      <dgm:t>
        <a:bodyPr/>
        <a:lstStyle/>
        <a:p>
          <a:endParaRPr lang="ru-RU"/>
        </a:p>
      </dgm:t>
    </dgm:pt>
    <dgm:pt modelId="{22FB1D88-7096-4902-959C-0E3C4536A662}">
      <dgm:prSet custT="1"/>
      <dgm:spPr/>
      <dgm:t>
        <a:bodyPr/>
        <a:lstStyle/>
        <a:p>
          <a:pPr algn="just"/>
          <a:r>
            <a:rPr lang="ru-RU" sz="1200" dirty="0" smtClean="0">
              <a:latin typeface="Times New Roman" pitchFamily="18" charset="0"/>
              <a:cs typeface="Times New Roman" pitchFamily="18" charset="0"/>
            </a:rPr>
            <a:t>4) договор финансирования под уступку денежного требования;</a:t>
          </a:r>
          <a:endParaRPr lang="ru-RU" sz="1200" dirty="0">
            <a:latin typeface="Times New Roman" pitchFamily="18" charset="0"/>
            <a:cs typeface="Times New Roman" pitchFamily="18" charset="0"/>
          </a:endParaRPr>
        </a:p>
      </dgm:t>
    </dgm:pt>
    <dgm:pt modelId="{EB8AAC33-09BA-492D-869F-52FE1C1848B2}" type="parTrans" cxnId="{082A5189-8EC6-40F7-960C-2B9C2395FDEC}">
      <dgm:prSet/>
      <dgm:spPr/>
      <dgm:t>
        <a:bodyPr/>
        <a:lstStyle/>
        <a:p>
          <a:endParaRPr lang="ru-RU"/>
        </a:p>
      </dgm:t>
    </dgm:pt>
    <dgm:pt modelId="{AF4D28C8-CD6A-40D5-906E-2D6BE6BDB197}" type="sibTrans" cxnId="{082A5189-8EC6-40F7-960C-2B9C2395FDEC}">
      <dgm:prSet/>
      <dgm:spPr/>
      <dgm:t>
        <a:bodyPr/>
        <a:lstStyle/>
        <a:p>
          <a:endParaRPr lang="ru-RU"/>
        </a:p>
      </dgm:t>
    </dgm:pt>
    <dgm:pt modelId="{FCF2BE20-E7FC-475B-AB65-0AA22A86CDC4}">
      <dgm:prSet custT="1"/>
      <dgm:spPr/>
      <dgm:t>
        <a:bodyPr/>
        <a:lstStyle/>
        <a:p>
          <a:pPr algn="just"/>
          <a:r>
            <a:rPr lang="ru-RU" sz="1200" dirty="0" smtClean="0">
              <a:latin typeface="Times New Roman" pitchFamily="18" charset="0"/>
              <a:cs typeface="Times New Roman" pitchFamily="18" charset="0"/>
            </a:rPr>
            <a:t>5) обязательства, связанные с заключением договора об уступке права требования;</a:t>
          </a:r>
          <a:endParaRPr lang="ru-RU" sz="1200" dirty="0">
            <a:latin typeface="Times New Roman" pitchFamily="18" charset="0"/>
            <a:cs typeface="Times New Roman" pitchFamily="18" charset="0"/>
          </a:endParaRPr>
        </a:p>
      </dgm:t>
    </dgm:pt>
    <dgm:pt modelId="{6D4D881D-D76E-4FDD-8B1E-605BBBC20F5C}" type="parTrans" cxnId="{E1CDF655-D1CE-47E4-96B0-3DE7C10F6E14}">
      <dgm:prSet/>
      <dgm:spPr/>
      <dgm:t>
        <a:bodyPr/>
        <a:lstStyle/>
        <a:p>
          <a:endParaRPr lang="ru-RU"/>
        </a:p>
      </dgm:t>
    </dgm:pt>
    <dgm:pt modelId="{6D89ECF4-308B-43C0-B752-1C85F6C16FFC}" type="sibTrans" cxnId="{E1CDF655-D1CE-47E4-96B0-3DE7C10F6E14}">
      <dgm:prSet/>
      <dgm:spPr/>
      <dgm:t>
        <a:bodyPr/>
        <a:lstStyle/>
        <a:p>
          <a:endParaRPr lang="ru-RU"/>
        </a:p>
      </dgm:t>
    </dgm:pt>
    <dgm:pt modelId="{EDE5626B-B3DF-4484-A18B-2D0C8A39BB5E}">
      <dgm:prSet custT="1"/>
      <dgm:spPr/>
      <dgm:t>
        <a:bodyPr/>
        <a:lstStyle/>
        <a:p>
          <a:pPr algn="just"/>
          <a:r>
            <a:rPr lang="ru-RU" sz="1200" dirty="0" smtClean="0">
              <a:latin typeface="Times New Roman" pitchFamily="18" charset="0"/>
              <a:cs typeface="Times New Roman" pitchFamily="18" charset="0"/>
            </a:rPr>
            <a:t>6) обязательства вследствие причинения вреда (финансовые);</a:t>
          </a:r>
          <a:endParaRPr lang="ru-RU" sz="1200" dirty="0">
            <a:latin typeface="Times New Roman" pitchFamily="18" charset="0"/>
            <a:cs typeface="Times New Roman" pitchFamily="18" charset="0"/>
          </a:endParaRPr>
        </a:p>
      </dgm:t>
    </dgm:pt>
    <dgm:pt modelId="{56D1DF9D-2658-49E1-A784-47CF8E612D0D}" type="parTrans" cxnId="{F51658F5-BF34-4F3E-B153-DFE6AFCB7F36}">
      <dgm:prSet/>
      <dgm:spPr/>
      <dgm:t>
        <a:bodyPr/>
        <a:lstStyle/>
        <a:p>
          <a:endParaRPr lang="ru-RU"/>
        </a:p>
      </dgm:t>
    </dgm:pt>
    <dgm:pt modelId="{24361F06-4AEC-4A9E-A0A6-85486F28BF71}" type="sibTrans" cxnId="{F51658F5-BF34-4F3E-B153-DFE6AFCB7F36}">
      <dgm:prSet/>
      <dgm:spPr/>
      <dgm:t>
        <a:bodyPr/>
        <a:lstStyle/>
        <a:p>
          <a:endParaRPr lang="ru-RU"/>
        </a:p>
      </dgm:t>
    </dgm:pt>
    <dgm:pt modelId="{608E38EB-02EC-4D45-B4F7-F395F69AD015}">
      <dgm:prSet custT="1"/>
      <dgm:spPr/>
      <dgm:t>
        <a:bodyPr/>
        <a:lstStyle/>
        <a:p>
          <a:pPr algn="just"/>
          <a:r>
            <a:rPr lang="ru-RU" sz="1200" dirty="0" smtClean="0">
              <a:latin typeface="Times New Roman" pitchFamily="18" charset="0"/>
              <a:cs typeface="Times New Roman" pitchFamily="18" charset="0"/>
            </a:rPr>
            <a:t>7) обязательства по договору поручительства (в случае, если по состоянию на отчетную дату должник не исполняет или исполняет обязательства перед кредитором ненадлежащим образом и соответствующие обязательства возникли у поручителя);</a:t>
          </a:r>
          <a:endParaRPr lang="ru-RU" sz="1200" dirty="0">
            <a:latin typeface="Times New Roman" pitchFamily="18" charset="0"/>
            <a:cs typeface="Times New Roman" pitchFamily="18" charset="0"/>
          </a:endParaRPr>
        </a:p>
      </dgm:t>
    </dgm:pt>
    <dgm:pt modelId="{81ECF954-CBF6-46A5-AFA8-017629A6D034}" type="parTrans" cxnId="{5A34985B-7CD7-4850-B894-042415010319}">
      <dgm:prSet/>
      <dgm:spPr/>
      <dgm:t>
        <a:bodyPr/>
        <a:lstStyle/>
        <a:p>
          <a:endParaRPr lang="ru-RU"/>
        </a:p>
      </dgm:t>
    </dgm:pt>
    <dgm:pt modelId="{381C31BB-2956-4E91-B35B-FC59C8282E29}" type="sibTrans" cxnId="{5A34985B-7CD7-4850-B894-042415010319}">
      <dgm:prSet/>
      <dgm:spPr/>
      <dgm:t>
        <a:bodyPr/>
        <a:lstStyle/>
        <a:p>
          <a:endParaRPr lang="ru-RU"/>
        </a:p>
      </dgm:t>
    </dgm:pt>
    <dgm:pt modelId="{74E92F52-A822-4EFE-91F3-D3C04A7B1CF5}">
      <dgm:prSet custT="1"/>
      <dgm:spPr/>
      <dgm:t>
        <a:bodyPr/>
        <a:lstStyle/>
        <a:p>
          <a:pPr algn="just"/>
          <a:r>
            <a:rPr lang="ru-RU" sz="1200" dirty="0" smtClean="0">
              <a:latin typeface="Times New Roman" pitchFamily="18" charset="0"/>
              <a:cs typeface="Times New Roman" pitchFamily="18" charset="0"/>
            </a:rPr>
            <a:t>8) обязательства по уплате алиментов (если по состоянию на отчетную дату сумма невыплаченных алиментов равна или превышает 500 000 руб.);</a:t>
          </a:r>
          <a:endParaRPr lang="ru-RU" sz="1200" dirty="0">
            <a:latin typeface="Times New Roman" pitchFamily="18" charset="0"/>
            <a:cs typeface="Times New Roman" pitchFamily="18" charset="0"/>
          </a:endParaRPr>
        </a:p>
      </dgm:t>
    </dgm:pt>
    <dgm:pt modelId="{1BAF0C60-CF60-425C-9C9B-1AB6862C707C}" type="parTrans" cxnId="{62E04231-361F-4476-8434-D2F03F3B6DF1}">
      <dgm:prSet/>
      <dgm:spPr/>
      <dgm:t>
        <a:bodyPr/>
        <a:lstStyle/>
        <a:p>
          <a:endParaRPr lang="ru-RU"/>
        </a:p>
      </dgm:t>
    </dgm:pt>
    <dgm:pt modelId="{278FB213-90A0-4747-BAC3-A6E2BE2F84B3}" type="sibTrans" cxnId="{62E04231-361F-4476-8434-D2F03F3B6DF1}">
      <dgm:prSet/>
      <dgm:spPr/>
      <dgm:t>
        <a:bodyPr/>
        <a:lstStyle/>
        <a:p>
          <a:endParaRPr lang="ru-RU"/>
        </a:p>
      </dgm:t>
    </dgm:pt>
    <dgm:pt modelId="{A048BEA5-6692-4949-839A-4D1C41D27DFC}">
      <dgm:prSet custT="1"/>
      <dgm:spPr/>
      <dgm:t>
        <a:bodyPr/>
        <a:lstStyle/>
        <a:p>
          <a:pPr algn="just"/>
          <a:r>
            <a:rPr lang="ru-RU" sz="1200" dirty="0" smtClean="0">
              <a:latin typeface="Times New Roman" pitchFamily="18" charset="0"/>
              <a:cs typeface="Times New Roman" pitchFamily="18" charset="0"/>
            </a:rPr>
            <a:t>9) обязательства по выплате арендной платы за наем жилого или нежилого помещения (если по состоянию на отчетную дату сумма невыплаченной арендной платы равна или превышает 500 000 руб.);</a:t>
          </a:r>
          <a:endParaRPr lang="ru-RU" sz="1200" dirty="0">
            <a:latin typeface="Times New Roman" pitchFamily="18" charset="0"/>
            <a:cs typeface="Times New Roman" pitchFamily="18" charset="0"/>
          </a:endParaRPr>
        </a:p>
      </dgm:t>
    </dgm:pt>
    <dgm:pt modelId="{86D7D735-9485-4DC1-ADA5-1B8CCAA98C38}" type="parTrans" cxnId="{2F915CC5-5C4F-4EE7-82EB-0182A51FCD1D}">
      <dgm:prSet/>
      <dgm:spPr/>
      <dgm:t>
        <a:bodyPr/>
        <a:lstStyle/>
        <a:p>
          <a:endParaRPr lang="ru-RU"/>
        </a:p>
      </dgm:t>
    </dgm:pt>
    <dgm:pt modelId="{E0616F03-0FAD-4747-8780-9C2E5E53BE60}" type="sibTrans" cxnId="{2F915CC5-5C4F-4EE7-82EB-0182A51FCD1D}">
      <dgm:prSet/>
      <dgm:spPr/>
      <dgm:t>
        <a:bodyPr/>
        <a:lstStyle/>
        <a:p>
          <a:endParaRPr lang="ru-RU"/>
        </a:p>
      </dgm:t>
    </dgm:pt>
    <dgm:pt modelId="{A92AED31-7781-480F-A99C-AB8477D33F1A}">
      <dgm:prSet custT="1"/>
      <dgm:spPr/>
      <dgm:t>
        <a:bodyPr/>
        <a:lstStyle/>
        <a:p>
          <a:pPr algn="just"/>
          <a:r>
            <a:rPr lang="ru-RU" sz="1200" dirty="0" smtClean="0">
              <a:latin typeface="Times New Roman" pitchFamily="18" charset="0"/>
              <a:cs typeface="Times New Roman" pitchFamily="18" charset="0"/>
            </a:rPr>
            <a:t>10) иные обязательства, в том числе установленные решением суда.</a:t>
          </a:r>
          <a:endParaRPr lang="ru-RU" sz="1200" dirty="0">
            <a:latin typeface="Times New Roman" pitchFamily="18" charset="0"/>
            <a:cs typeface="Times New Roman" pitchFamily="18" charset="0"/>
          </a:endParaRPr>
        </a:p>
      </dgm:t>
    </dgm:pt>
    <dgm:pt modelId="{922695C0-6F99-4EA2-9D97-9FC02421B367}" type="parTrans" cxnId="{27F4C6C5-4A09-4100-B889-870BF74D0F35}">
      <dgm:prSet/>
      <dgm:spPr/>
      <dgm:t>
        <a:bodyPr/>
        <a:lstStyle/>
        <a:p>
          <a:endParaRPr lang="ru-RU"/>
        </a:p>
      </dgm:t>
    </dgm:pt>
    <dgm:pt modelId="{E15BED54-2D50-4BEE-9ADF-D5D879988193}" type="sibTrans" cxnId="{27F4C6C5-4A09-4100-B889-870BF74D0F35}">
      <dgm:prSet/>
      <dgm:spPr/>
      <dgm:t>
        <a:bodyPr/>
        <a:lstStyle/>
        <a:p>
          <a:endParaRPr lang="ru-RU"/>
        </a:p>
      </dgm:t>
    </dgm:pt>
    <dgm:pt modelId="{D7908629-0459-42FF-AE3A-71D8CA7DCF5C}" type="pres">
      <dgm:prSet presAssocID="{F2CC8B8E-4457-441A-B85C-1B272C6BFA5F}" presName="Name0" presStyleCnt="0">
        <dgm:presLayoutVars>
          <dgm:dir/>
          <dgm:animLvl val="lvl"/>
          <dgm:resizeHandles val="exact"/>
        </dgm:presLayoutVars>
      </dgm:prSet>
      <dgm:spPr/>
      <dgm:t>
        <a:bodyPr/>
        <a:lstStyle/>
        <a:p>
          <a:endParaRPr lang="ru-RU"/>
        </a:p>
      </dgm:t>
    </dgm:pt>
    <dgm:pt modelId="{4A403628-0529-4BE6-A480-94FB8D7481F7}" type="pres">
      <dgm:prSet presAssocID="{D5056024-AFAA-47B9-B38A-EF1174FA597E}" presName="composite" presStyleCnt="0"/>
      <dgm:spPr/>
      <dgm:t>
        <a:bodyPr/>
        <a:lstStyle/>
        <a:p>
          <a:endParaRPr lang="ru-RU"/>
        </a:p>
      </dgm:t>
    </dgm:pt>
    <dgm:pt modelId="{E65A0782-CED7-4691-8336-19ACA2E02774}" type="pres">
      <dgm:prSet presAssocID="{D5056024-AFAA-47B9-B38A-EF1174FA597E}" presName="parTx" presStyleLbl="alignNode1" presStyleIdx="0" presStyleCnt="2">
        <dgm:presLayoutVars>
          <dgm:chMax val="0"/>
          <dgm:chPref val="0"/>
          <dgm:bulletEnabled val="1"/>
        </dgm:presLayoutVars>
      </dgm:prSet>
      <dgm:spPr/>
      <dgm:t>
        <a:bodyPr/>
        <a:lstStyle/>
        <a:p>
          <a:endParaRPr lang="ru-RU"/>
        </a:p>
      </dgm:t>
    </dgm:pt>
    <dgm:pt modelId="{F44E5FAB-D406-4080-AE1D-212421283DB8}" type="pres">
      <dgm:prSet presAssocID="{D5056024-AFAA-47B9-B38A-EF1174FA597E}" presName="desTx" presStyleLbl="alignAccFollowNode1" presStyleIdx="0" presStyleCnt="2" custLinFactNeighborX="-1" custLinFactNeighborY="146">
        <dgm:presLayoutVars>
          <dgm:bulletEnabled val="1"/>
        </dgm:presLayoutVars>
      </dgm:prSet>
      <dgm:spPr/>
      <dgm:t>
        <a:bodyPr/>
        <a:lstStyle/>
        <a:p>
          <a:endParaRPr lang="ru-RU"/>
        </a:p>
      </dgm:t>
    </dgm:pt>
    <dgm:pt modelId="{CCB9F7E1-9ADD-40BE-A678-1BA6C9911A2E}" type="pres">
      <dgm:prSet presAssocID="{CEC9B7BF-E53C-4C87-A85F-978F7A67570B}" presName="space" presStyleCnt="0"/>
      <dgm:spPr/>
      <dgm:t>
        <a:bodyPr/>
        <a:lstStyle/>
        <a:p>
          <a:endParaRPr lang="ru-RU"/>
        </a:p>
      </dgm:t>
    </dgm:pt>
    <dgm:pt modelId="{FDB22B39-BD1D-49A9-B8A3-0EACF1A4D03D}" type="pres">
      <dgm:prSet presAssocID="{A5301645-6B1B-47EF-9121-05AFDF2DC426}" presName="composite" presStyleCnt="0"/>
      <dgm:spPr/>
      <dgm:t>
        <a:bodyPr/>
        <a:lstStyle/>
        <a:p>
          <a:endParaRPr lang="ru-RU"/>
        </a:p>
      </dgm:t>
    </dgm:pt>
    <dgm:pt modelId="{6B90B23A-214E-4A02-8804-1D5BE79588F5}" type="pres">
      <dgm:prSet presAssocID="{A5301645-6B1B-47EF-9121-05AFDF2DC426}" presName="parTx" presStyleLbl="alignNode1" presStyleIdx="1" presStyleCnt="2">
        <dgm:presLayoutVars>
          <dgm:chMax val="0"/>
          <dgm:chPref val="0"/>
          <dgm:bulletEnabled val="1"/>
        </dgm:presLayoutVars>
      </dgm:prSet>
      <dgm:spPr/>
      <dgm:t>
        <a:bodyPr/>
        <a:lstStyle/>
        <a:p>
          <a:endParaRPr lang="ru-RU"/>
        </a:p>
      </dgm:t>
    </dgm:pt>
    <dgm:pt modelId="{2F26EC3B-DFED-4A56-AA4A-BC02B3AA68A6}" type="pres">
      <dgm:prSet presAssocID="{A5301645-6B1B-47EF-9121-05AFDF2DC426}" presName="desTx" presStyleLbl="alignAccFollowNode1" presStyleIdx="1" presStyleCnt="2">
        <dgm:presLayoutVars>
          <dgm:bulletEnabled val="1"/>
        </dgm:presLayoutVars>
      </dgm:prSet>
      <dgm:spPr/>
      <dgm:t>
        <a:bodyPr/>
        <a:lstStyle/>
        <a:p>
          <a:endParaRPr lang="ru-RU"/>
        </a:p>
      </dgm:t>
    </dgm:pt>
  </dgm:ptLst>
  <dgm:cxnLst>
    <dgm:cxn modelId="{2F915CC5-5C4F-4EE7-82EB-0182A51FCD1D}" srcId="{A5301645-6B1B-47EF-9121-05AFDF2DC426}" destId="{A048BEA5-6692-4949-839A-4D1C41D27DFC}" srcOrd="10" destOrd="0" parTransId="{86D7D735-9485-4DC1-ADA5-1B8CCAA98C38}" sibTransId="{E0616F03-0FAD-4747-8780-9C2E5E53BE60}"/>
    <dgm:cxn modelId="{A791D5B0-7295-4509-9882-0F66C9E3360F}" type="presOf" srcId="{FCF2BE20-E7FC-475B-AB65-0AA22A86CDC4}" destId="{2F26EC3B-DFED-4A56-AA4A-BC02B3AA68A6}" srcOrd="0" destOrd="6" presId="urn:microsoft.com/office/officeart/2005/8/layout/hList1"/>
    <dgm:cxn modelId="{5A34985B-7CD7-4850-B894-042415010319}" srcId="{A5301645-6B1B-47EF-9121-05AFDF2DC426}" destId="{608E38EB-02EC-4D45-B4F7-F395F69AD015}" srcOrd="8" destOrd="0" parTransId="{81ECF954-CBF6-46A5-AFA8-017629A6D034}" sibTransId="{381C31BB-2956-4E91-B35B-FC59C8282E29}"/>
    <dgm:cxn modelId="{12F19D08-F462-44ED-BFCC-7A28EF30C821}" type="presOf" srcId="{F5ACD345-2999-4888-97FE-888A4940E140}" destId="{2F26EC3B-DFED-4A56-AA4A-BC02B3AA68A6}" srcOrd="0" destOrd="3" presId="urn:microsoft.com/office/officeart/2005/8/layout/hList1"/>
    <dgm:cxn modelId="{3F273E20-D87A-4D6D-8628-DBEE980E5BA2}" type="presOf" srcId="{A048BEA5-6692-4949-839A-4D1C41D27DFC}" destId="{2F26EC3B-DFED-4A56-AA4A-BC02B3AA68A6}" srcOrd="0" destOrd="10" presId="urn:microsoft.com/office/officeart/2005/8/layout/hList1"/>
    <dgm:cxn modelId="{24B84A0B-206F-4E39-B092-A8128D1B1A8D}" srcId="{D5056024-AFAA-47B9-B38A-EF1174FA597E}" destId="{ABC44434-3BB6-4259-B6A1-D1FECA721055}" srcOrd="0" destOrd="0" parTransId="{90EB80D0-D4D3-4930-836C-DE2D645D6CAA}" sibTransId="{0E91E8BA-94D2-4F4C-B34D-D88E1B32E26E}"/>
    <dgm:cxn modelId="{7D7F2E81-03BE-4EA4-988D-01D4CAA3310F}" srcId="{F2CC8B8E-4457-441A-B85C-1B272C6BFA5F}" destId="{A5301645-6B1B-47EF-9121-05AFDF2DC426}" srcOrd="1" destOrd="0" parTransId="{80C28069-040C-4C06-93D7-7831AEAADF8A}" sibTransId="{398E266F-9A15-4F0B-8D86-A7B2806CAFBB}"/>
    <dgm:cxn modelId="{22D2F8EC-E859-42C3-9C0F-54FCAF37ED75}" type="presOf" srcId="{F2CC8B8E-4457-441A-B85C-1B272C6BFA5F}" destId="{D7908629-0459-42FF-AE3A-71D8CA7DCF5C}" srcOrd="0" destOrd="0" presId="urn:microsoft.com/office/officeart/2005/8/layout/hList1"/>
    <dgm:cxn modelId="{6BD3E9C2-1473-4781-8251-23EFFBF3C65E}" type="presOf" srcId="{A92AED31-7781-480F-A99C-AB8477D33F1A}" destId="{2F26EC3B-DFED-4A56-AA4A-BC02B3AA68A6}" srcOrd="0" destOrd="11" presId="urn:microsoft.com/office/officeart/2005/8/layout/hList1"/>
    <dgm:cxn modelId="{62E04231-361F-4476-8434-D2F03F3B6DF1}" srcId="{A5301645-6B1B-47EF-9121-05AFDF2DC426}" destId="{74E92F52-A822-4EFE-91F3-D3C04A7B1CF5}" srcOrd="9" destOrd="0" parTransId="{1BAF0C60-CF60-425C-9C9B-1AB6862C707C}" sibTransId="{278FB213-90A0-4747-BAC3-A6E2BE2F84B3}"/>
    <dgm:cxn modelId="{B441FEB9-74C1-4AE7-904A-DCF04C27C9A6}" srcId="{A5301645-6B1B-47EF-9121-05AFDF2DC426}" destId="{AD6355C9-FFD4-43EE-A7E7-CE9C4FDB9382}" srcOrd="1" destOrd="0" parTransId="{A3C86B6C-B5FD-4954-88F5-555ADDA66903}" sibTransId="{11CB9340-8709-4350-B202-2C5A46101AC6}"/>
    <dgm:cxn modelId="{46379904-C608-43B2-A0C5-710C7DE084C9}" type="presOf" srcId="{A5301645-6B1B-47EF-9121-05AFDF2DC426}" destId="{6B90B23A-214E-4A02-8804-1D5BE79588F5}" srcOrd="0" destOrd="0" presId="urn:microsoft.com/office/officeart/2005/8/layout/hList1"/>
    <dgm:cxn modelId="{8DCC05AB-3F11-4309-B413-8F89B9F9D957}" type="presOf" srcId="{22FB1D88-7096-4902-959C-0E3C4536A662}" destId="{2F26EC3B-DFED-4A56-AA4A-BC02B3AA68A6}" srcOrd="0" destOrd="5" presId="urn:microsoft.com/office/officeart/2005/8/layout/hList1"/>
    <dgm:cxn modelId="{DFE48308-5978-4724-9409-D2D9CACC6BE7}" srcId="{F2CC8B8E-4457-441A-B85C-1B272C6BFA5F}" destId="{D5056024-AFAA-47B9-B38A-EF1174FA597E}" srcOrd="0" destOrd="0" parTransId="{36A4710E-5D2A-4BE1-94A2-D5565FEE8A50}" sibTransId="{CEC9B7BF-E53C-4C87-A85F-978F7A67570B}"/>
    <dgm:cxn modelId="{B61A2596-066C-4291-931F-C3A71FAABAD3}" type="presOf" srcId="{AD6355C9-FFD4-43EE-A7E7-CE9C4FDB9382}" destId="{2F26EC3B-DFED-4A56-AA4A-BC02B3AA68A6}" srcOrd="0" destOrd="1" presId="urn:microsoft.com/office/officeart/2005/8/layout/hList1"/>
    <dgm:cxn modelId="{082A5189-8EC6-40F7-960C-2B9C2395FDEC}" srcId="{A5301645-6B1B-47EF-9121-05AFDF2DC426}" destId="{22FB1D88-7096-4902-959C-0E3C4536A662}" srcOrd="5" destOrd="0" parTransId="{EB8AAC33-09BA-492D-869F-52FE1C1848B2}" sibTransId="{AF4D28C8-CD6A-40D5-906E-2D6BE6BDB197}"/>
    <dgm:cxn modelId="{67DFFC52-4278-4716-B5DE-47E9CA61B420}" type="presOf" srcId="{733680E6-A2EA-4731-8F69-5194EE48330B}" destId="{2F26EC3B-DFED-4A56-AA4A-BC02B3AA68A6}" srcOrd="0" destOrd="0" presId="urn:microsoft.com/office/officeart/2005/8/layout/hList1"/>
    <dgm:cxn modelId="{CF17C58D-1365-4CE4-B0A2-75F423DFE921}" srcId="{D5056024-AFAA-47B9-B38A-EF1174FA597E}" destId="{AADE1A66-FB4D-45E0-BC68-E0D42339D2AA}" srcOrd="1" destOrd="0" parTransId="{51A9D401-3960-41E6-8A58-2DC319DFD660}" sibTransId="{00447843-B190-4D68-9B0C-195574379E69}"/>
    <dgm:cxn modelId="{18FAEAB3-A1F7-46AF-B62A-D492076D49C2}" srcId="{A5301645-6B1B-47EF-9121-05AFDF2DC426}" destId="{3B273379-4CB1-46EE-B336-8F70CE4CE343}" srcOrd="2" destOrd="0" parTransId="{1D9B1522-554C-48F5-BCF4-F93ED65679E5}" sibTransId="{7639CFC4-018B-4762-85D2-084E0DB34E97}"/>
    <dgm:cxn modelId="{097D2C51-77C4-4F4D-8DAD-77F918088DA7}" srcId="{A5301645-6B1B-47EF-9121-05AFDF2DC426}" destId="{2211D3EB-B2D2-4B5D-98B0-3DFA1B2CE71D}" srcOrd="4" destOrd="0" parTransId="{7A1F3301-B6F9-4C21-94C2-41C1D58703B3}" sibTransId="{BDB009BC-C533-420A-BD22-10C8609A45C8}"/>
    <dgm:cxn modelId="{FAE78F85-A43D-468E-B17B-28A2299F415D}" type="presOf" srcId="{608E38EB-02EC-4D45-B4F7-F395F69AD015}" destId="{2F26EC3B-DFED-4A56-AA4A-BC02B3AA68A6}" srcOrd="0" destOrd="8" presId="urn:microsoft.com/office/officeart/2005/8/layout/hList1"/>
    <dgm:cxn modelId="{471E41CF-A488-404D-A61F-5B32E2FD0843}" type="presOf" srcId="{ABC44434-3BB6-4259-B6A1-D1FECA721055}" destId="{F44E5FAB-D406-4080-AE1D-212421283DB8}" srcOrd="0" destOrd="0" presId="urn:microsoft.com/office/officeart/2005/8/layout/hList1"/>
    <dgm:cxn modelId="{F533A825-FECF-4AD9-8089-D94B39FA9E78}" type="presOf" srcId="{2211D3EB-B2D2-4B5D-98B0-3DFA1B2CE71D}" destId="{2F26EC3B-DFED-4A56-AA4A-BC02B3AA68A6}" srcOrd="0" destOrd="4" presId="urn:microsoft.com/office/officeart/2005/8/layout/hList1"/>
    <dgm:cxn modelId="{C5A73CA0-F127-4C79-9AFA-EA927A2DD274}" srcId="{A5301645-6B1B-47EF-9121-05AFDF2DC426}" destId="{733680E6-A2EA-4731-8F69-5194EE48330B}" srcOrd="0" destOrd="0" parTransId="{84E12FB5-2D60-43B2-9553-8DC6F155591F}" sibTransId="{886EE180-95DF-4F95-BF4B-AA7C80D6DDC5}"/>
    <dgm:cxn modelId="{DA5E4889-E4A6-497F-B72D-B4553A092BB9}" type="presOf" srcId="{74E92F52-A822-4EFE-91F3-D3C04A7B1CF5}" destId="{2F26EC3B-DFED-4A56-AA4A-BC02B3AA68A6}" srcOrd="0" destOrd="9" presId="urn:microsoft.com/office/officeart/2005/8/layout/hList1"/>
    <dgm:cxn modelId="{7479E04D-0775-4F5B-AA2D-4FE5D6BAE95D}" type="presOf" srcId="{AEE6F844-2B46-43A9-B5FC-B5049F496895}" destId="{F44E5FAB-D406-4080-AE1D-212421283DB8}" srcOrd="0" destOrd="2" presId="urn:microsoft.com/office/officeart/2005/8/layout/hList1"/>
    <dgm:cxn modelId="{92ED0DF8-58A0-43D1-A08D-E2DCC37E5848}" type="presOf" srcId="{3B273379-4CB1-46EE-B336-8F70CE4CE343}" destId="{2F26EC3B-DFED-4A56-AA4A-BC02B3AA68A6}" srcOrd="0" destOrd="2" presId="urn:microsoft.com/office/officeart/2005/8/layout/hList1"/>
    <dgm:cxn modelId="{E1CDF655-D1CE-47E4-96B0-3DE7C10F6E14}" srcId="{A5301645-6B1B-47EF-9121-05AFDF2DC426}" destId="{FCF2BE20-E7FC-475B-AB65-0AA22A86CDC4}" srcOrd="6" destOrd="0" parTransId="{6D4D881D-D76E-4FDD-8B1E-605BBBC20F5C}" sibTransId="{6D89ECF4-308B-43C0-B752-1C85F6C16FFC}"/>
    <dgm:cxn modelId="{1B28334E-3661-4523-9571-A1A9A06C71DA}" type="presOf" srcId="{D5056024-AFAA-47B9-B38A-EF1174FA597E}" destId="{E65A0782-CED7-4691-8336-19ACA2E02774}" srcOrd="0" destOrd="0" presId="urn:microsoft.com/office/officeart/2005/8/layout/hList1"/>
    <dgm:cxn modelId="{8863BD02-4F82-43ED-929C-86CBA66A97DF}" type="presOf" srcId="{AADE1A66-FB4D-45E0-BC68-E0D42339D2AA}" destId="{F44E5FAB-D406-4080-AE1D-212421283DB8}" srcOrd="0" destOrd="1" presId="urn:microsoft.com/office/officeart/2005/8/layout/hList1"/>
    <dgm:cxn modelId="{7375B17A-02E4-4A9C-A5C4-8FD84735A9E7}" type="presOf" srcId="{EDE5626B-B3DF-4484-A18B-2D0C8A39BB5E}" destId="{2F26EC3B-DFED-4A56-AA4A-BC02B3AA68A6}" srcOrd="0" destOrd="7" presId="urn:microsoft.com/office/officeart/2005/8/layout/hList1"/>
    <dgm:cxn modelId="{F51658F5-BF34-4F3E-B153-DFE6AFCB7F36}" srcId="{A5301645-6B1B-47EF-9121-05AFDF2DC426}" destId="{EDE5626B-B3DF-4484-A18B-2D0C8A39BB5E}" srcOrd="7" destOrd="0" parTransId="{56D1DF9D-2658-49E1-A784-47CF8E612D0D}" sibTransId="{24361F06-4AEC-4A9E-A0A6-85486F28BF71}"/>
    <dgm:cxn modelId="{27F4C6C5-4A09-4100-B889-870BF74D0F35}" srcId="{A5301645-6B1B-47EF-9121-05AFDF2DC426}" destId="{A92AED31-7781-480F-A99C-AB8477D33F1A}" srcOrd="11" destOrd="0" parTransId="{922695C0-6F99-4EA2-9D97-9FC02421B367}" sibTransId="{E15BED54-2D50-4BEE-9ADF-D5D879988193}"/>
    <dgm:cxn modelId="{86820B19-F5F0-4E23-99E6-91FFFA491C64}" srcId="{D5056024-AFAA-47B9-B38A-EF1174FA597E}" destId="{AEE6F844-2B46-43A9-B5FC-B5049F496895}" srcOrd="2" destOrd="0" parTransId="{41341C0A-BD19-460E-BBAA-E1A6FF1145DE}" sibTransId="{919CF931-71F9-418B-B6C7-40EE22448874}"/>
    <dgm:cxn modelId="{F93823D6-2705-45D1-A06A-6F64339C2DAA}" srcId="{A5301645-6B1B-47EF-9121-05AFDF2DC426}" destId="{F5ACD345-2999-4888-97FE-888A4940E140}" srcOrd="3" destOrd="0" parTransId="{89D1FEA8-A29D-4D89-AB68-1E3FDA3B1E2E}" sibTransId="{9B0E1E3D-F5FE-47D1-8F51-B3B9B789AAE2}"/>
    <dgm:cxn modelId="{B91892E4-2024-493B-8D69-7043276C008E}" type="presParOf" srcId="{D7908629-0459-42FF-AE3A-71D8CA7DCF5C}" destId="{4A403628-0529-4BE6-A480-94FB8D7481F7}" srcOrd="0" destOrd="0" presId="urn:microsoft.com/office/officeart/2005/8/layout/hList1"/>
    <dgm:cxn modelId="{E2300093-1389-43D0-AF2F-AC5EB629B83D}" type="presParOf" srcId="{4A403628-0529-4BE6-A480-94FB8D7481F7}" destId="{E65A0782-CED7-4691-8336-19ACA2E02774}" srcOrd="0" destOrd="0" presId="urn:microsoft.com/office/officeart/2005/8/layout/hList1"/>
    <dgm:cxn modelId="{7A46A7E3-149D-46BE-9CE3-21369BDFFD84}" type="presParOf" srcId="{4A403628-0529-4BE6-A480-94FB8D7481F7}" destId="{F44E5FAB-D406-4080-AE1D-212421283DB8}" srcOrd="1" destOrd="0" presId="urn:microsoft.com/office/officeart/2005/8/layout/hList1"/>
    <dgm:cxn modelId="{96AE129B-5C18-4746-9583-9BC10C19C8C8}" type="presParOf" srcId="{D7908629-0459-42FF-AE3A-71D8CA7DCF5C}" destId="{CCB9F7E1-9ADD-40BE-A678-1BA6C9911A2E}" srcOrd="1" destOrd="0" presId="urn:microsoft.com/office/officeart/2005/8/layout/hList1"/>
    <dgm:cxn modelId="{613BA5C9-E6F1-4A91-8F59-48F238E6AEDA}" type="presParOf" srcId="{D7908629-0459-42FF-AE3A-71D8CA7DCF5C}" destId="{FDB22B39-BD1D-49A9-B8A3-0EACF1A4D03D}" srcOrd="2" destOrd="0" presId="urn:microsoft.com/office/officeart/2005/8/layout/hList1"/>
    <dgm:cxn modelId="{4C630D50-78D8-44EB-A33F-077A1200ABC4}" type="presParOf" srcId="{FDB22B39-BD1D-49A9-B8A3-0EACF1A4D03D}" destId="{6B90B23A-214E-4A02-8804-1D5BE79588F5}" srcOrd="0" destOrd="0" presId="urn:microsoft.com/office/officeart/2005/8/layout/hList1"/>
    <dgm:cxn modelId="{DC49D9D1-8932-4890-AF44-073B83715DCC}" type="presParOf" srcId="{FDB22B39-BD1D-49A9-B8A3-0EACF1A4D03D}" destId="{2F26EC3B-DFED-4A56-AA4A-BC02B3AA68A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635C228-4A08-4515-85A9-1361D1A1C9BF}"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1A4B42FB-B1CF-4F1C-B4FF-405C739A5A83}">
      <dgm:prSet phldrT="[Текст]" custT="1"/>
      <dgm:spPr/>
      <dgm:t>
        <a:bodyPr/>
        <a:lstStyle/>
        <a:p>
          <a:r>
            <a:rPr lang="ru-RU" sz="2000" b="1" dirty="0" smtClean="0">
              <a:latin typeface="Times New Roman" pitchFamily="18" charset="0"/>
              <a:cs typeface="Times New Roman" pitchFamily="18" charset="0"/>
            </a:rPr>
            <a:t>Участие в долевом строительстве объекта недвижимости</a:t>
          </a:r>
          <a:endParaRPr lang="ru-RU" sz="2000" dirty="0">
            <a:latin typeface="Times New Roman" pitchFamily="18" charset="0"/>
            <a:cs typeface="Times New Roman" pitchFamily="18" charset="0"/>
          </a:endParaRPr>
        </a:p>
      </dgm:t>
    </dgm:pt>
    <dgm:pt modelId="{B4FAD1F6-FE88-47B3-9C05-0741B591908B}" type="parTrans" cxnId="{0CAC425B-6F27-46F6-A4F1-F614B38B27C3}">
      <dgm:prSet/>
      <dgm:spPr/>
      <dgm:t>
        <a:bodyPr/>
        <a:lstStyle/>
        <a:p>
          <a:endParaRPr lang="ru-RU"/>
        </a:p>
      </dgm:t>
    </dgm:pt>
    <dgm:pt modelId="{11BDB959-6288-4D93-911C-C438634285D0}" type="sibTrans" cxnId="{0CAC425B-6F27-46F6-A4F1-F614B38B27C3}">
      <dgm:prSet/>
      <dgm:spPr/>
      <dgm:t>
        <a:bodyPr/>
        <a:lstStyle/>
        <a:p>
          <a:endParaRPr lang="ru-RU"/>
        </a:p>
      </dgm:t>
    </dgm:pt>
    <dgm:pt modelId="{8685CE96-1052-48EB-914C-B283AAE4635B}">
      <dgm:prSet phldrT="[Текст]"/>
      <dgm:spPr/>
      <dgm:t>
        <a:bodyPr/>
        <a:lstStyle/>
        <a:p>
          <a:pPr algn="just"/>
          <a:r>
            <a:rPr lang="ru-RU" dirty="0" smtClean="0">
              <a:latin typeface="Times New Roman" pitchFamily="18" charset="0"/>
              <a:cs typeface="Times New Roman" pitchFamily="18" charset="0"/>
            </a:rPr>
            <a:t>До получения свидетельства о государственной регистрации объекта долевого строительства информация об имеющихся на отчетную дату обязательствах по договору долевого строительства подлежит отражению в данном подразделе. При этом не имеет значения, оформлялся ли кредитный договор с банком или иной кредитной организацией для оплаты по указанному договору.</a:t>
          </a:r>
          <a:endParaRPr lang="ru-RU" dirty="0">
            <a:latin typeface="Times New Roman" pitchFamily="18" charset="0"/>
            <a:cs typeface="Times New Roman" pitchFamily="18" charset="0"/>
          </a:endParaRPr>
        </a:p>
      </dgm:t>
    </dgm:pt>
    <dgm:pt modelId="{0E37A0C5-BB1E-4841-B473-A82B4B7F0C0B}" type="parTrans" cxnId="{1A573FF3-9EE6-44AD-A0FE-7676F5BA6E61}">
      <dgm:prSet/>
      <dgm:spPr/>
      <dgm:t>
        <a:bodyPr/>
        <a:lstStyle/>
        <a:p>
          <a:endParaRPr lang="ru-RU"/>
        </a:p>
      </dgm:t>
    </dgm:pt>
    <dgm:pt modelId="{32CE89AD-2C80-4924-9A27-59A3A7366D6B}" type="sibTrans" cxnId="{1A573FF3-9EE6-44AD-A0FE-7676F5BA6E61}">
      <dgm:prSet/>
      <dgm:spPr/>
      <dgm:t>
        <a:bodyPr/>
        <a:lstStyle/>
        <a:p>
          <a:endParaRPr lang="ru-RU"/>
        </a:p>
      </dgm:t>
    </dgm:pt>
    <dgm:pt modelId="{5A32DDB7-A360-4477-902D-B47B8727778E}">
      <dgm:prSet/>
      <dgm:spPr/>
      <dgm:t>
        <a:bodyPr/>
        <a:lstStyle/>
        <a:p>
          <a:pPr algn="just"/>
          <a:r>
            <a:rPr lang="ru-RU" dirty="0" smtClean="0">
              <a:latin typeface="Times New Roman" pitchFamily="18" charset="0"/>
              <a:cs typeface="Times New Roman" pitchFamily="18" charset="0"/>
            </a:rPr>
            <a:t>На практике распространены случаи, когда период с даты выплаты в полном объеме денежных средств в соответствии с договором долевого участия до подписания сторонами передаточного акта или иного документа о передаче объекта долевого строительства и его государственной регистрации может составлять более года. В этой связи сведения об имеющихся на отчетную дату обязательствах имущественного характера застройщика по договору долевого участия по отношению к участнику долевого строительства, которым в соответствии с договором долевого участия обязательства по уплате полной стоимости квартиры в многоквартирном доме выполнены, подлежат отражению в подразделе 6.2 справки. В этом случае в графе 3 подраздела 6.2 справки указывается вторая сторона обязательства: должник, наименование юридического лица, адрес организации, с которой заключен договор долевого участия, остальные графы заполняются также в соответствии с договором долевого участия согласно ссылкам к данному разделу справки, при этом в графе «Содержание обязательства» можно отразить, что денежные средства переданы застройщику в полном объеме. Аналогичный порядок распространяется на сделки по участию в строительстве объекта недвижимости, например, ЖСК, предварительные договоры купли-продажи и другие формы участия.</a:t>
          </a:r>
          <a:endParaRPr lang="ru-RU" dirty="0">
            <a:latin typeface="Times New Roman" pitchFamily="18" charset="0"/>
            <a:cs typeface="Times New Roman" pitchFamily="18" charset="0"/>
          </a:endParaRPr>
        </a:p>
      </dgm:t>
    </dgm:pt>
    <dgm:pt modelId="{75928C49-0267-45CC-BEFC-4132E6ADCDB0}" type="parTrans" cxnId="{20B3F7C0-F0EB-49B7-9309-F1BE07C3F434}">
      <dgm:prSet/>
      <dgm:spPr/>
      <dgm:t>
        <a:bodyPr/>
        <a:lstStyle/>
        <a:p>
          <a:endParaRPr lang="ru-RU"/>
        </a:p>
      </dgm:t>
    </dgm:pt>
    <dgm:pt modelId="{47EA5535-BDA4-4A5B-8398-DFC107BF91C8}" type="sibTrans" cxnId="{20B3F7C0-F0EB-49B7-9309-F1BE07C3F434}">
      <dgm:prSet/>
      <dgm:spPr/>
      <dgm:t>
        <a:bodyPr/>
        <a:lstStyle/>
        <a:p>
          <a:endParaRPr lang="ru-RU"/>
        </a:p>
      </dgm:t>
    </dgm:pt>
    <dgm:pt modelId="{08090B23-A45A-47F0-9B4D-33C0199E442C}" type="pres">
      <dgm:prSet presAssocID="{1635C228-4A08-4515-85A9-1361D1A1C9BF}" presName="Name0" presStyleCnt="0">
        <dgm:presLayoutVars>
          <dgm:dir/>
          <dgm:animLvl val="lvl"/>
          <dgm:resizeHandles val="exact"/>
        </dgm:presLayoutVars>
      </dgm:prSet>
      <dgm:spPr/>
      <dgm:t>
        <a:bodyPr/>
        <a:lstStyle/>
        <a:p>
          <a:endParaRPr lang="ru-RU"/>
        </a:p>
      </dgm:t>
    </dgm:pt>
    <dgm:pt modelId="{41640364-F5DA-4C55-9E5A-84CE97878E02}" type="pres">
      <dgm:prSet presAssocID="{1A4B42FB-B1CF-4F1C-B4FF-405C739A5A83}" presName="composite" presStyleCnt="0"/>
      <dgm:spPr/>
      <dgm:t>
        <a:bodyPr/>
        <a:lstStyle/>
        <a:p>
          <a:endParaRPr lang="ru-RU"/>
        </a:p>
      </dgm:t>
    </dgm:pt>
    <dgm:pt modelId="{7ADD303E-F737-4290-AF76-DD40733B0444}" type="pres">
      <dgm:prSet presAssocID="{1A4B42FB-B1CF-4F1C-B4FF-405C739A5A83}" presName="parTx" presStyleLbl="alignNode1" presStyleIdx="0" presStyleCnt="1">
        <dgm:presLayoutVars>
          <dgm:chMax val="0"/>
          <dgm:chPref val="0"/>
          <dgm:bulletEnabled val="1"/>
        </dgm:presLayoutVars>
      </dgm:prSet>
      <dgm:spPr/>
      <dgm:t>
        <a:bodyPr/>
        <a:lstStyle/>
        <a:p>
          <a:endParaRPr lang="ru-RU"/>
        </a:p>
      </dgm:t>
    </dgm:pt>
    <dgm:pt modelId="{06665CA3-4385-4388-AF5A-1E47E445DD89}" type="pres">
      <dgm:prSet presAssocID="{1A4B42FB-B1CF-4F1C-B4FF-405C739A5A83}" presName="desTx" presStyleLbl="alignAccFollowNode1" presStyleIdx="0" presStyleCnt="1">
        <dgm:presLayoutVars>
          <dgm:bulletEnabled val="1"/>
        </dgm:presLayoutVars>
      </dgm:prSet>
      <dgm:spPr/>
      <dgm:t>
        <a:bodyPr/>
        <a:lstStyle/>
        <a:p>
          <a:endParaRPr lang="ru-RU"/>
        </a:p>
      </dgm:t>
    </dgm:pt>
  </dgm:ptLst>
  <dgm:cxnLst>
    <dgm:cxn modelId="{B5A2DF93-5425-4E70-8F59-8D426F175696}" type="presOf" srcId="{8685CE96-1052-48EB-914C-B283AAE4635B}" destId="{06665CA3-4385-4388-AF5A-1E47E445DD89}" srcOrd="0" destOrd="0" presId="urn:microsoft.com/office/officeart/2005/8/layout/hList1"/>
    <dgm:cxn modelId="{A5882FD4-143E-4B65-999F-6F065E70D521}" type="presOf" srcId="{5A32DDB7-A360-4477-902D-B47B8727778E}" destId="{06665CA3-4385-4388-AF5A-1E47E445DD89}" srcOrd="0" destOrd="1" presId="urn:microsoft.com/office/officeart/2005/8/layout/hList1"/>
    <dgm:cxn modelId="{0CAC425B-6F27-46F6-A4F1-F614B38B27C3}" srcId="{1635C228-4A08-4515-85A9-1361D1A1C9BF}" destId="{1A4B42FB-B1CF-4F1C-B4FF-405C739A5A83}" srcOrd="0" destOrd="0" parTransId="{B4FAD1F6-FE88-47B3-9C05-0741B591908B}" sibTransId="{11BDB959-6288-4D93-911C-C438634285D0}"/>
    <dgm:cxn modelId="{5BBD2C9A-3DCB-425E-B1FA-0756BA3889B3}" type="presOf" srcId="{1A4B42FB-B1CF-4F1C-B4FF-405C739A5A83}" destId="{7ADD303E-F737-4290-AF76-DD40733B0444}" srcOrd="0" destOrd="0" presId="urn:microsoft.com/office/officeart/2005/8/layout/hList1"/>
    <dgm:cxn modelId="{F352DE9D-F6D4-47B9-94D7-A231FFFEA76A}" type="presOf" srcId="{1635C228-4A08-4515-85A9-1361D1A1C9BF}" destId="{08090B23-A45A-47F0-9B4D-33C0199E442C}" srcOrd="0" destOrd="0" presId="urn:microsoft.com/office/officeart/2005/8/layout/hList1"/>
    <dgm:cxn modelId="{20B3F7C0-F0EB-49B7-9309-F1BE07C3F434}" srcId="{1A4B42FB-B1CF-4F1C-B4FF-405C739A5A83}" destId="{5A32DDB7-A360-4477-902D-B47B8727778E}" srcOrd="1" destOrd="0" parTransId="{75928C49-0267-45CC-BEFC-4132E6ADCDB0}" sibTransId="{47EA5535-BDA4-4A5B-8398-DFC107BF91C8}"/>
    <dgm:cxn modelId="{1A573FF3-9EE6-44AD-A0FE-7676F5BA6E61}" srcId="{1A4B42FB-B1CF-4F1C-B4FF-405C739A5A83}" destId="{8685CE96-1052-48EB-914C-B283AAE4635B}" srcOrd="0" destOrd="0" parTransId="{0E37A0C5-BB1E-4841-B473-A82B4B7F0C0B}" sibTransId="{32CE89AD-2C80-4924-9A27-59A3A7366D6B}"/>
    <dgm:cxn modelId="{73AFCC3C-FECE-4C22-9E5B-ED87F3CBAC6A}" type="presParOf" srcId="{08090B23-A45A-47F0-9B4D-33C0199E442C}" destId="{41640364-F5DA-4C55-9E5A-84CE97878E02}" srcOrd="0" destOrd="0" presId="urn:microsoft.com/office/officeart/2005/8/layout/hList1"/>
    <dgm:cxn modelId="{0101C24D-BA00-4123-AAE2-173C0690F7ED}" type="presParOf" srcId="{41640364-F5DA-4C55-9E5A-84CE97878E02}" destId="{7ADD303E-F737-4290-AF76-DD40733B0444}" srcOrd="0" destOrd="0" presId="urn:microsoft.com/office/officeart/2005/8/layout/hList1"/>
    <dgm:cxn modelId="{62FD0896-A75D-4524-887B-86587EAEECBB}" type="presParOf" srcId="{41640364-F5DA-4C55-9E5A-84CE97878E02}" destId="{06665CA3-4385-4388-AF5A-1E47E445DD8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C50904A-F019-4B5D-AEA7-4E3B46DC96A9}"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51AAD0EB-3C7B-447A-912B-60E569F826B7}">
      <dgm:prSet phldrT="[Текст]" custT="1"/>
      <dgm:spPr/>
      <dgm:t>
        <a:bodyPr/>
        <a:lstStyle/>
        <a:p>
          <a:r>
            <a:rPr lang="ru-RU" sz="2000" b="1" dirty="0" smtClean="0">
              <a:latin typeface="Times New Roman" pitchFamily="18" charset="0"/>
              <a:cs typeface="Times New Roman" pitchFamily="18" charset="0"/>
            </a:rPr>
            <a:t>Обязательства по ипотеке в случае разделения суммы кредита между супругами</a:t>
          </a:r>
          <a:endParaRPr lang="ru-RU" sz="2000" dirty="0"/>
        </a:p>
      </dgm:t>
    </dgm:pt>
    <dgm:pt modelId="{E598ED8A-CB2F-4C15-A1C1-9B32110024F0}" type="parTrans" cxnId="{4BE173DC-8ED0-4E93-9952-BE482700BA1C}">
      <dgm:prSet/>
      <dgm:spPr/>
      <dgm:t>
        <a:bodyPr/>
        <a:lstStyle/>
        <a:p>
          <a:endParaRPr lang="ru-RU"/>
        </a:p>
      </dgm:t>
    </dgm:pt>
    <dgm:pt modelId="{F5AF54B9-430A-4CE3-9C66-57B7257F4133}" type="sibTrans" cxnId="{4BE173DC-8ED0-4E93-9952-BE482700BA1C}">
      <dgm:prSet/>
      <dgm:spPr/>
      <dgm:t>
        <a:bodyPr/>
        <a:lstStyle/>
        <a:p>
          <a:endParaRPr lang="ru-RU"/>
        </a:p>
      </dgm:t>
    </dgm:pt>
    <dgm:pt modelId="{DE056009-A5EE-4507-87C6-D01695FA5501}">
      <dgm:prSet phldrT="[Текст]"/>
      <dgm:spPr/>
      <dgm:t>
        <a:bodyPr/>
        <a:lstStyle/>
        <a:p>
          <a:r>
            <a:rPr lang="ru-RU" dirty="0" smtClean="0">
              <a:latin typeface="Times New Roman" pitchFamily="18" charset="0"/>
              <a:cs typeface="Times New Roman" pitchFamily="18" charset="0"/>
            </a:rPr>
            <a:t>Согласно пунктам 4 и 5 статьи 9 Федерального закона от 16 июля 1998 г. № 102-ФЗ «Об ипотеке (залоге недвижимости)» обязательство, обеспечиваемое ипотекой, должно быть названо в договоре об ипотеке с указанием его суммы, основания возникновения и срока исполнения. В тех случаях, когда это обязательство основано на каком-либо договоре, должны быть указаны стороны этого договора, дата и место его заключения. Если обеспечиваемое ипотекой обязательство подлежит исполнению по частям, в договоре об ипотеке должны быть указаны сроки (периодичность) соответствующих платежей и их размеры либо условия, позволяющие определить эти размеры.</a:t>
          </a:r>
          <a:endParaRPr lang="ru-RU" dirty="0"/>
        </a:p>
      </dgm:t>
    </dgm:pt>
    <dgm:pt modelId="{A400537D-7F76-4402-8574-E98B1DB2A9B7}" type="parTrans" cxnId="{737610FE-A7A5-4437-8698-D32EC9B5EB8A}">
      <dgm:prSet/>
      <dgm:spPr/>
      <dgm:t>
        <a:bodyPr/>
        <a:lstStyle/>
        <a:p>
          <a:endParaRPr lang="ru-RU"/>
        </a:p>
      </dgm:t>
    </dgm:pt>
    <dgm:pt modelId="{E42DADAE-6247-4607-9F40-AEAE8246A3D1}" type="sibTrans" cxnId="{737610FE-A7A5-4437-8698-D32EC9B5EB8A}">
      <dgm:prSet/>
      <dgm:spPr/>
      <dgm:t>
        <a:bodyPr/>
        <a:lstStyle/>
        <a:p>
          <a:endParaRPr lang="ru-RU"/>
        </a:p>
      </dgm:t>
    </dgm:pt>
    <dgm:pt modelId="{C61C965C-7CEE-4D9A-8218-80170DBC4C70}">
      <dgm:prSet/>
      <dgm:spPr/>
      <dgm:t>
        <a:bodyPr/>
        <a:lstStyle/>
        <a:p>
          <a:r>
            <a:rPr lang="ru-RU" dirty="0" smtClean="0">
              <a:latin typeface="Times New Roman" pitchFamily="18" charset="0"/>
              <a:cs typeface="Times New Roman" pitchFamily="18" charset="0"/>
            </a:rPr>
            <a:t>Таким образом, если в кредитном договоре, на котором основан договор об ипотеке, сумма кредита разделена между супругами, </a:t>
          </a:r>
          <a:r>
            <a:rPr lang="ru-RU" dirty="0" err="1" smtClean="0">
              <a:latin typeface="Times New Roman" pitchFamily="18" charset="0"/>
              <a:cs typeface="Times New Roman" pitchFamily="18" charset="0"/>
            </a:rPr>
            <a:t>созаемщиками</a:t>
          </a:r>
          <a:r>
            <a:rPr lang="ru-RU" dirty="0" smtClean="0">
              <a:latin typeface="Times New Roman" pitchFamily="18" charset="0"/>
              <a:cs typeface="Times New Roman" pitchFamily="18" charset="0"/>
            </a:rPr>
            <a:t>, то в данном подразделе в графе 5 следует отразить в каждой справке (служащего (работника) и его супруги (супруга)) сумму в соответствии с данным договором. Если в кредитном договоре сумма обязательств не разделена, то следует отразить всю сумму обязательств, а в графе 6 названного подраздела указать </a:t>
          </a:r>
          <a:r>
            <a:rPr lang="ru-RU" dirty="0" err="1" smtClean="0">
              <a:latin typeface="Times New Roman" pitchFamily="18" charset="0"/>
              <a:cs typeface="Times New Roman" pitchFamily="18" charset="0"/>
            </a:rPr>
            <a:t>созаемщиков</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F6B5F0A8-DFC7-4484-A538-358284317862}" type="parTrans" cxnId="{36CD10D3-8C8F-4EE1-9F09-D66621CF57AD}">
      <dgm:prSet/>
      <dgm:spPr/>
      <dgm:t>
        <a:bodyPr/>
        <a:lstStyle/>
        <a:p>
          <a:endParaRPr lang="ru-RU"/>
        </a:p>
      </dgm:t>
    </dgm:pt>
    <dgm:pt modelId="{568A8702-8BCA-415E-BF65-2129C3F9519E}" type="sibTrans" cxnId="{36CD10D3-8C8F-4EE1-9F09-D66621CF57AD}">
      <dgm:prSet/>
      <dgm:spPr/>
      <dgm:t>
        <a:bodyPr/>
        <a:lstStyle/>
        <a:p>
          <a:endParaRPr lang="ru-RU"/>
        </a:p>
      </dgm:t>
    </dgm:pt>
    <dgm:pt modelId="{1FF1250B-6798-4B9C-B6F7-A7469E68D72D}">
      <dgm:prSet phldrT="[Текст]"/>
      <dgm:spPr/>
      <dgm:t>
        <a:bodyPr/>
        <a:lstStyle/>
        <a:p>
          <a:endParaRPr lang="ru-RU" dirty="0"/>
        </a:p>
      </dgm:t>
    </dgm:pt>
    <dgm:pt modelId="{8844A8CF-3DEA-41D4-BD96-C1B15E051C17}" type="parTrans" cxnId="{9F4606C6-B657-4C9C-863B-FDECCCEF0240}">
      <dgm:prSet/>
      <dgm:spPr/>
    </dgm:pt>
    <dgm:pt modelId="{273B0715-B330-4C2C-8E84-33D8D83C7CE1}" type="sibTrans" cxnId="{9F4606C6-B657-4C9C-863B-FDECCCEF0240}">
      <dgm:prSet/>
      <dgm:spPr/>
    </dgm:pt>
    <dgm:pt modelId="{432B4269-5D56-4D3C-A5FE-26687DFF61C6}" type="pres">
      <dgm:prSet presAssocID="{CC50904A-F019-4B5D-AEA7-4E3B46DC96A9}" presName="Name0" presStyleCnt="0">
        <dgm:presLayoutVars>
          <dgm:dir/>
          <dgm:animLvl val="lvl"/>
          <dgm:resizeHandles val="exact"/>
        </dgm:presLayoutVars>
      </dgm:prSet>
      <dgm:spPr/>
      <dgm:t>
        <a:bodyPr/>
        <a:lstStyle/>
        <a:p>
          <a:endParaRPr lang="ru-RU"/>
        </a:p>
      </dgm:t>
    </dgm:pt>
    <dgm:pt modelId="{F3F174EA-F439-4E8E-B37B-431422F485C5}" type="pres">
      <dgm:prSet presAssocID="{51AAD0EB-3C7B-447A-912B-60E569F826B7}" presName="composite" presStyleCnt="0"/>
      <dgm:spPr/>
    </dgm:pt>
    <dgm:pt modelId="{FEF5690C-546E-4462-ABCF-AFFBB578C11A}" type="pres">
      <dgm:prSet presAssocID="{51AAD0EB-3C7B-447A-912B-60E569F826B7}" presName="parTx" presStyleLbl="alignNode1" presStyleIdx="0" presStyleCnt="1">
        <dgm:presLayoutVars>
          <dgm:chMax val="0"/>
          <dgm:chPref val="0"/>
          <dgm:bulletEnabled val="1"/>
        </dgm:presLayoutVars>
      </dgm:prSet>
      <dgm:spPr/>
      <dgm:t>
        <a:bodyPr/>
        <a:lstStyle/>
        <a:p>
          <a:endParaRPr lang="ru-RU"/>
        </a:p>
      </dgm:t>
    </dgm:pt>
    <dgm:pt modelId="{8F8959AF-6CD0-4B06-B541-DC082E2D856F}" type="pres">
      <dgm:prSet presAssocID="{51AAD0EB-3C7B-447A-912B-60E569F826B7}" presName="desTx" presStyleLbl="alignAccFollowNode1" presStyleIdx="0" presStyleCnt="1">
        <dgm:presLayoutVars>
          <dgm:bulletEnabled val="1"/>
        </dgm:presLayoutVars>
      </dgm:prSet>
      <dgm:spPr/>
      <dgm:t>
        <a:bodyPr/>
        <a:lstStyle/>
        <a:p>
          <a:endParaRPr lang="ru-RU"/>
        </a:p>
      </dgm:t>
    </dgm:pt>
  </dgm:ptLst>
  <dgm:cxnLst>
    <dgm:cxn modelId="{B1CD3958-578A-4AF0-B5B5-687A20859281}" type="presOf" srcId="{C61C965C-7CEE-4D9A-8218-80170DBC4C70}" destId="{8F8959AF-6CD0-4B06-B541-DC082E2D856F}" srcOrd="0" destOrd="2" presId="urn:microsoft.com/office/officeart/2005/8/layout/hList1"/>
    <dgm:cxn modelId="{737610FE-A7A5-4437-8698-D32EC9B5EB8A}" srcId="{51AAD0EB-3C7B-447A-912B-60E569F826B7}" destId="{DE056009-A5EE-4507-87C6-D01695FA5501}" srcOrd="0" destOrd="0" parTransId="{A400537D-7F76-4402-8574-E98B1DB2A9B7}" sibTransId="{E42DADAE-6247-4607-9F40-AEAE8246A3D1}"/>
    <dgm:cxn modelId="{F5367BC5-96B5-45EA-987A-B675D3220BF2}" type="presOf" srcId="{CC50904A-F019-4B5D-AEA7-4E3B46DC96A9}" destId="{432B4269-5D56-4D3C-A5FE-26687DFF61C6}" srcOrd="0" destOrd="0" presId="urn:microsoft.com/office/officeart/2005/8/layout/hList1"/>
    <dgm:cxn modelId="{4BE173DC-8ED0-4E93-9952-BE482700BA1C}" srcId="{CC50904A-F019-4B5D-AEA7-4E3B46DC96A9}" destId="{51AAD0EB-3C7B-447A-912B-60E569F826B7}" srcOrd="0" destOrd="0" parTransId="{E598ED8A-CB2F-4C15-A1C1-9B32110024F0}" sibTransId="{F5AF54B9-430A-4CE3-9C66-57B7257F4133}"/>
    <dgm:cxn modelId="{36CD10D3-8C8F-4EE1-9F09-D66621CF57AD}" srcId="{51AAD0EB-3C7B-447A-912B-60E569F826B7}" destId="{C61C965C-7CEE-4D9A-8218-80170DBC4C70}" srcOrd="2" destOrd="0" parTransId="{F6B5F0A8-DFC7-4484-A538-358284317862}" sibTransId="{568A8702-8BCA-415E-BF65-2129C3F9519E}"/>
    <dgm:cxn modelId="{BCED0441-92EB-4FA6-B38F-669557FF6254}" type="presOf" srcId="{DE056009-A5EE-4507-87C6-D01695FA5501}" destId="{8F8959AF-6CD0-4B06-B541-DC082E2D856F}" srcOrd="0" destOrd="0" presId="urn:microsoft.com/office/officeart/2005/8/layout/hList1"/>
    <dgm:cxn modelId="{F10DBB46-86AB-4C52-A102-D9A6E3D65BE0}" type="presOf" srcId="{1FF1250B-6798-4B9C-B6F7-A7469E68D72D}" destId="{8F8959AF-6CD0-4B06-B541-DC082E2D856F}" srcOrd="0" destOrd="1" presId="urn:microsoft.com/office/officeart/2005/8/layout/hList1"/>
    <dgm:cxn modelId="{9F4606C6-B657-4C9C-863B-FDECCCEF0240}" srcId="{51AAD0EB-3C7B-447A-912B-60E569F826B7}" destId="{1FF1250B-6798-4B9C-B6F7-A7469E68D72D}" srcOrd="1" destOrd="0" parTransId="{8844A8CF-3DEA-41D4-BD96-C1B15E051C17}" sibTransId="{273B0715-B330-4C2C-8E84-33D8D83C7CE1}"/>
    <dgm:cxn modelId="{2120A0B1-1A84-48E6-BECD-79508127DFC7}" type="presOf" srcId="{51AAD0EB-3C7B-447A-912B-60E569F826B7}" destId="{FEF5690C-546E-4462-ABCF-AFFBB578C11A}" srcOrd="0" destOrd="0" presId="urn:microsoft.com/office/officeart/2005/8/layout/hList1"/>
    <dgm:cxn modelId="{D43A8B95-C693-4DE1-B465-0ED931D17F0F}" type="presParOf" srcId="{432B4269-5D56-4D3C-A5FE-26687DFF61C6}" destId="{F3F174EA-F439-4E8E-B37B-431422F485C5}" srcOrd="0" destOrd="0" presId="urn:microsoft.com/office/officeart/2005/8/layout/hList1"/>
    <dgm:cxn modelId="{6456E1B0-2FF9-4FE3-9693-91183F9D9E96}" type="presParOf" srcId="{F3F174EA-F439-4E8E-B37B-431422F485C5}" destId="{FEF5690C-546E-4462-ABCF-AFFBB578C11A}" srcOrd="0" destOrd="0" presId="urn:microsoft.com/office/officeart/2005/8/layout/hList1"/>
    <dgm:cxn modelId="{830A576A-64A3-4D2A-8FBA-D7CE713E28B5}" type="presParOf" srcId="{F3F174EA-F439-4E8E-B37B-431422F485C5}" destId="{8F8959AF-6CD0-4B06-B541-DC082E2D856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C8893A2-EF94-4D45-9794-201377708448}" type="doc">
      <dgm:prSet loTypeId="urn:microsoft.com/office/officeart/2005/8/layout/hierarchy1" loCatId="hierarchy" qsTypeId="urn:microsoft.com/office/officeart/2005/8/quickstyle/simple3" qsCatId="simple" csTypeId="urn:microsoft.com/office/officeart/2005/8/colors/accent1_2" csCatId="accent1" phldr="1"/>
      <dgm:spPr/>
      <dgm:t>
        <a:bodyPr/>
        <a:lstStyle/>
        <a:p>
          <a:endParaRPr lang="ru-RU"/>
        </a:p>
      </dgm:t>
    </dgm:pt>
    <dgm:pt modelId="{27C9625B-F717-4919-BBCA-6D4D59EC5085}">
      <dgm:prSet phldrT="[Текст]" custT="1"/>
      <dgm:spPr/>
      <dgm:t>
        <a:bodyPr/>
        <a:lstStyle/>
        <a:p>
          <a:r>
            <a:rPr lang="ru-RU" sz="2000" b="1" dirty="0" smtClean="0">
              <a:latin typeface="Times New Roman" pitchFamily="18" charset="0"/>
              <a:cs typeface="Times New Roman" pitchFamily="18" charset="0"/>
            </a:rPr>
            <a:t>Рекомендуемые меры  для недопущения нарушений при представлений сведений о доходах, расходах, об имуществе и обязательствах имущественного характера</a:t>
          </a:r>
          <a:endParaRPr lang="ru-RU" sz="2000" b="1" dirty="0">
            <a:latin typeface="Times New Roman" pitchFamily="18" charset="0"/>
            <a:cs typeface="Times New Roman" pitchFamily="18" charset="0"/>
          </a:endParaRPr>
        </a:p>
      </dgm:t>
    </dgm:pt>
    <dgm:pt modelId="{A758EE78-BE2A-4EB7-BBF0-5C6FFE032CB4}" type="parTrans" cxnId="{10846412-8F8D-46A2-B597-781A9180E0D6}">
      <dgm:prSet/>
      <dgm:spPr/>
      <dgm:t>
        <a:bodyPr/>
        <a:lstStyle/>
        <a:p>
          <a:endParaRPr lang="ru-RU"/>
        </a:p>
      </dgm:t>
    </dgm:pt>
    <dgm:pt modelId="{C12C0A2E-01B2-49BF-A230-83AEE14BA968}" type="sibTrans" cxnId="{10846412-8F8D-46A2-B597-781A9180E0D6}">
      <dgm:prSet/>
      <dgm:spPr/>
      <dgm:t>
        <a:bodyPr/>
        <a:lstStyle/>
        <a:p>
          <a:endParaRPr lang="ru-RU"/>
        </a:p>
      </dgm:t>
    </dgm:pt>
    <dgm:pt modelId="{BC4A8FD2-03A7-4B4C-BF55-8262568CE5C4}">
      <dgm:prSet phldrT="[Текст]" custT="1"/>
      <dgm:spPr/>
      <dgm:t>
        <a:bodyPr/>
        <a:lstStyle/>
        <a:p>
          <a:r>
            <a:rPr lang="ru-RU" sz="1400" dirty="0" smtClean="0">
              <a:latin typeface="Times New Roman" pitchFamily="18" charset="0"/>
              <a:cs typeface="Times New Roman" pitchFamily="18" charset="0"/>
            </a:rPr>
            <a:t>Исключение типичных ошибок, связанных с незнанием правовых аспектов</a:t>
          </a:r>
          <a:endParaRPr lang="ru-RU" sz="1400" dirty="0">
            <a:latin typeface="Times New Roman" pitchFamily="18" charset="0"/>
            <a:cs typeface="Times New Roman" pitchFamily="18" charset="0"/>
          </a:endParaRPr>
        </a:p>
      </dgm:t>
    </dgm:pt>
    <dgm:pt modelId="{BECC0349-AF77-44F0-8F86-BDBDF57EB48B}" type="parTrans" cxnId="{9540A2CA-18D3-4269-BB79-453BC3DAD224}">
      <dgm:prSet/>
      <dgm:spPr/>
      <dgm:t>
        <a:bodyPr/>
        <a:lstStyle/>
        <a:p>
          <a:endParaRPr lang="ru-RU"/>
        </a:p>
      </dgm:t>
    </dgm:pt>
    <dgm:pt modelId="{D23EF0F4-8A21-4886-9580-2CE179A1214B}" type="sibTrans" cxnId="{9540A2CA-18D3-4269-BB79-453BC3DAD224}">
      <dgm:prSet/>
      <dgm:spPr/>
      <dgm:t>
        <a:bodyPr/>
        <a:lstStyle/>
        <a:p>
          <a:endParaRPr lang="ru-RU"/>
        </a:p>
      </dgm:t>
    </dgm:pt>
    <dgm:pt modelId="{C905F862-6970-40AF-B2A6-BBD58A07E9B2}">
      <dgm:prSet phldrT="[Текст]" custT="1"/>
      <dgm:spPr/>
      <dgm:t>
        <a:bodyPr/>
        <a:lstStyle/>
        <a:p>
          <a:r>
            <a:rPr lang="ru-RU" sz="1400" dirty="0" smtClean="0">
              <a:latin typeface="Times New Roman" pitchFamily="18" charset="0"/>
              <a:cs typeface="Times New Roman" pitchFamily="18" charset="0"/>
            </a:rPr>
            <a:t>Исключение ошибок технического характера</a:t>
          </a:r>
          <a:endParaRPr lang="ru-RU" sz="1400" dirty="0">
            <a:latin typeface="Times New Roman" pitchFamily="18" charset="0"/>
            <a:cs typeface="Times New Roman" pitchFamily="18" charset="0"/>
          </a:endParaRPr>
        </a:p>
      </dgm:t>
    </dgm:pt>
    <dgm:pt modelId="{1ABA3600-A8D4-41AD-A84B-A26DCB954A5D}" type="parTrans" cxnId="{15FF60EC-B905-493A-956F-6EDE4CBF1199}">
      <dgm:prSet/>
      <dgm:spPr/>
      <dgm:t>
        <a:bodyPr/>
        <a:lstStyle/>
        <a:p>
          <a:endParaRPr lang="ru-RU"/>
        </a:p>
      </dgm:t>
    </dgm:pt>
    <dgm:pt modelId="{D2C2DAA8-AC8B-4AB1-9101-091A9E758164}" type="sibTrans" cxnId="{15FF60EC-B905-493A-956F-6EDE4CBF1199}">
      <dgm:prSet/>
      <dgm:spPr/>
      <dgm:t>
        <a:bodyPr/>
        <a:lstStyle/>
        <a:p>
          <a:endParaRPr lang="ru-RU"/>
        </a:p>
      </dgm:t>
    </dgm:pt>
    <dgm:pt modelId="{1C209ED9-5525-4833-9B54-21DB188523C0}">
      <dgm:prSet phldrT="[Текст]" custT="1"/>
      <dgm:spPr/>
      <dgm:t>
        <a:bodyPr/>
        <a:lstStyle/>
        <a:p>
          <a:r>
            <a:rPr lang="ru-RU" sz="1400" dirty="0" smtClean="0">
              <a:latin typeface="Times New Roman" pitchFamily="18" charset="0"/>
              <a:cs typeface="Times New Roman" pitchFamily="18" charset="0"/>
            </a:rPr>
            <a:t>Ответственное отношение к представлению сведений</a:t>
          </a:r>
          <a:endParaRPr lang="ru-RU" sz="1400" dirty="0">
            <a:latin typeface="Times New Roman" pitchFamily="18" charset="0"/>
            <a:cs typeface="Times New Roman" pitchFamily="18" charset="0"/>
          </a:endParaRPr>
        </a:p>
      </dgm:t>
    </dgm:pt>
    <dgm:pt modelId="{4AC401DE-5332-4799-972B-14836156B964}" type="parTrans" cxnId="{DCA85A3D-7D4E-4C82-A29C-EB46315C7210}">
      <dgm:prSet/>
      <dgm:spPr/>
      <dgm:t>
        <a:bodyPr/>
        <a:lstStyle/>
        <a:p>
          <a:endParaRPr lang="ru-RU"/>
        </a:p>
      </dgm:t>
    </dgm:pt>
    <dgm:pt modelId="{A5E8576D-D4EC-41B0-B3ED-2F67E34378F3}" type="sibTrans" cxnId="{DCA85A3D-7D4E-4C82-A29C-EB46315C7210}">
      <dgm:prSet/>
      <dgm:spPr/>
      <dgm:t>
        <a:bodyPr/>
        <a:lstStyle/>
        <a:p>
          <a:endParaRPr lang="ru-RU"/>
        </a:p>
      </dgm:t>
    </dgm:pt>
    <dgm:pt modelId="{D44D53D2-06D8-49D5-9349-B5E70D711540}" type="pres">
      <dgm:prSet presAssocID="{7C8893A2-EF94-4D45-9794-201377708448}" presName="hierChild1" presStyleCnt="0">
        <dgm:presLayoutVars>
          <dgm:chPref val="1"/>
          <dgm:dir/>
          <dgm:animOne val="branch"/>
          <dgm:animLvl val="lvl"/>
          <dgm:resizeHandles/>
        </dgm:presLayoutVars>
      </dgm:prSet>
      <dgm:spPr/>
      <dgm:t>
        <a:bodyPr/>
        <a:lstStyle/>
        <a:p>
          <a:endParaRPr lang="ru-RU"/>
        </a:p>
      </dgm:t>
    </dgm:pt>
    <dgm:pt modelId="{C5F18AEE-2DD3-4C52-924A-6D49DD77468F}" type="pres">
      <dgm:prSet presAssocID="{27C9625B-F717-4919-BBCA-6D4D59EC5085}" presName="hierRoot1" presStyleCnt="0"/>
      <dgm:spPr/>
      <dgm:t>
        <a:bodyPr/>
        <a:lstStyle/>
        <a:p>
          <a:endParaRPr lang="ru-RU"/>
        </a:p>
      </dgm:t>
    </dgm:pt>
    <dgm:pt modelId="{45236965-1172-48B3-9D2F-19AD7BC1FA76}" type="pres">
      <dgm:prSet presAssocID="{27C9625B-F717-4919-BBCA-6D4D59EC5085}" presName="composite" presStyleCnt="0"/>
      <dgm:spPr/>
      <dgm:t>
        <a:bodyPr/>
        <a:lstStyle/>
        <a:p>
          <a:endParaRPr lang="ru-RU"/>
        </a:p>
      </dgm:t>
    </dgm:pt>
    <dgm:pt modelId="{9C959112-D359-443F-862D-018B0144878E}" type="pres">
      <dgm:prSet presAssocID="{27C9625B-F717-4919-BBCA-6D4D59EC5085}" presName="background" presStyleLbl="node0" presStyleIdx="0" presStyleCnt="1"/>
      <dgm:spPr/>
      <dgm:t>
        <a:bodyPr/>
        <a:lstStyle/>
        <a:p>
          <a:endParaRPr lang="ru-RU"/>
        </a:p>
      </dgm:t>
    </dgm:pt>
    <dgm:pt modelId="{E7B83CED-BCB7-4227-A3C9-B83B91C1E6E3}" type="pres">
      <dgm:prSet presAssocID="{27C9625B-F717-4919-BBCA-6D4D59EC5085}" presName="text" presStyleLbl="fgAcc0" presStyleIdx="0" presStyleCnt="1" custScaleX="156991" custScaleY="141053">
        <dgm:presLayoutVars>
          <dgm:chPref val="3"/>
        </dgm:presLayoutVars>
      </dgm:prSet>
      <dgm:spPr/>
      <dgm:t>
        <a:bodyPr/>
        <a:lstStyle/>
        <a:p>
          <a:endParaRPr lang="ru-RU"/>
        </a:p>
      </dgm:t>
    </dgm:pt>
    <dgm:pt modelId="{20EB5CB5-742F-4265-8168-73D0F2B116C6}" type="pres">
      <dgm:prSet presAssocID="{27C9625B-F717-4919-BBCA-6D4D59EC5085}" presName="hierChild2" presStyleCnt="0"/>
      <dgm:spPr/>
      <dgm:t>
        <a:bodyPr/>
        <a:lstStyle/>
        <a:p>
          <a:endParaRPr lang="ru-RU"/>
        </a:p>
      </dgm:t>
    </dgm:pt>
    <dgm:pt modelId="{5A86202B-F59E-40FE-A572-380DBEF51310}" type="pres">
      <dgm:prSet presAssocID="{BECC0349-AF77-44F0-8F86-BDBDF57EB48B}" presName="Name10" presStyleLbl="parChTrans1D2" presStyleIdx="0" presStyleCnt="3"/>
      <dgm:spPr/>
      <dgm:t>
        <a:bodyPr/>
        <a:lstStyle/>
        <a:p>
          <a:endParaRPr lang="ru-RU"/>
        </a:p>
      </dgm:t>
    </dgm:pt>
    <dgm:pt modelId="{F133C872-E9F6-4CD4-8E49-B498994C26EA}" type="pres">
      <dgm:prSet presAssocID="{BC4A8FD2-03A7-4B4C-BF55-8262568CE5C4}" presName="hierRoot2" presStyleCnt="0"/>
      <dgm:spPr/>
      <dgm:t>
        <a:bodyPr/>
        <a:lstStyle/>
        <a:p>
          <a:endParaRPr lang="ru-RU"/>
        </a:p>
      </dgm:t>
    </dgm:pt>
    <dgm:pt modelId="{14E49FBB-7FE7-41AC-A34A-1B5CDA2E88EA}" type="pres">
      <dgm:prSet presAssocID="{BC4A8FD2-03A7-4B4C-BF55-8262568CE5C4}" presName="composite2" presStyleCnt="0"/>
      <dgm:spPr/>
      <dgm:t>
        <a:bodyPr/>
        <a:lstStyle/>
        <a:p>
          <a:endParaRPr lang="ru-RU"/>
        </a:p>
      </dgm:t>
    </dgm:pt>
    <dgm:pt modelId="{357B8BE3-1AE6-48AC-B0E7-F4BC03E390EA}" type="pres">
      <dgm:prSet presAssocID="{BC4A8FD2-03A7-4B4C-BF55-8262568CE5C4}" presName="background2" presStyleLbl="node2" presStyleIdx="0" presStyleCnt="3"/>
      <dgm:spPr/>
      <dgm:t>
        <a:bodyPr/>
        <a:lstStyle/>
        <a:p>
          <a:endParaRPr lang="ru-RU"/>
        </a:p>
      </dgm:t>
    </dgm:pt>
    <dgm:pt modelId="{E515F247-EB2A-491F-AFE8-66ADE55125CA}" type="pres">
      <dgm:prSet presAssocID="{BC4A8FD2-03A7-4B4C-BF55-8262568CE5C4}" presName="text2" presStyleLbl="fgAcc2" presStyleIdx="0" presStyleCnt="3">
        <dgm:presLayoutVars>
          <dgm:chPref val="3"/>
        </dgm:presLayoutVars>
      </dgm:prSet>
      <dgm:spPr/>
      <dgm:t>
        <a:bodyPr/>
        <a:lstStyle/>
        <a:p>
          <a:endParaRPr lang="ru-RU"/>
        </a:p>
      </dgm:t>
    </dgm:pt>
    <dgm:pt modelId="{F362DB80-4DFE-41AE-A036-7A6691D0E6A4}" type="pres">
      <dgm:prSet presAssocID="{BC4A8FD2-03A7-4B4C-BF55-8262568CE5C4}" presName="hierChild3" presStyleCnt="0"/>
      <dgm:spPr/>
      <dgm:t>
        <a:bodyPr/>
        <a:lstStyle/>
        <a:p>
          <a:endParaRPr lang="ru-RU"/>
        </a:p>
      </dgm:t>
    </dgm:pt>
    <dgm:pt modelId="{F51FC692-7A8C-48A1-920D-89BDB97B58EC}" type="pres">
      <dgm:prSet presAssocID="{1ABA3600-A8D4-41AD-A84B-A26DCB954A5D}" presName="Name10" presStyleLbl="parChTrans1D2" presStyleIdx="1" presStyleCnt="3"/>
      <dgm:spPr/>
      <dgm:t>
        <a:bodyPr/>
        <a:lstStyle/>
        <a:p>
          <a:endParaRPr lang="ru-RU"/>
        </a:p>
      </dgm:t>
    </dgm:pt>
    <dgm:pt modelId="{0568FE34-B7AA-4D67-A51C-6FFDC7A69EAD}" type="pres">
      <dgm:prSet presAssocID="{C905F862-6970-40AF-B2A6-BBD58A07E9B2}" presName="hierRoot2" presStyleCnt="0"/>
      <dgm:spPr/>
      <dgm:t>
        <a:bodyPr/>
        <a:lstStyle/>
        <a:p>
          <a:endParaRPr lang="ru-RU"/>
        </a:p>
      </dgm:t>
    </dgm:pt>
    <dgm:pt modelId="{CE9C55EA-5B30-4E51-B344-ACCD4AF9D589}" type="pres">
      <dgm:prSet presAssocID="{C905F862-6970-40AF-B2A6-BBD58A07E9B2}" presName="composite2" presStyleCnt="0"/>
      <dgm:spPr/>
      <dgm:t>
        <a:bodyPr/>
        <a:lstStyle/>
        <a:p>
          <a:endParaRPr lang="ru-RU"/>
        </a:p>
      </dgm:t>
    </dgm:pt>
    <dgm:pt modelId="{1EA8C1A8-DDBD-4796-80C1-A929C69BF556}" type="pres">
      <dgm:prSet presAssocID="{C905F862-6970-40AF-B2A6-BBD58A07E9B2}" presName="background2" presStyleLbl="node2" presStyleIdx="1" presStyleCnt="3"/>
      <dgm:spPr/>
      <dgm:t>
        <a:bodyPr/>
        <a:lstStyle/>
        <a:p>
          <a:endParaRPr lang="ru-RU"/>
        </a:p>
      </dgm:t>
    </dgm:pt>
    <dgm:pt modelId="{5B167EBD-B5A1-491E-815B-80CE63549656}" type="pres">
      <dgm:prSet presAssocID="{C905F862-6970-40AF-B2A6-BBD58A07E9B2}" presName="text2" presStyleLbl="fgAcc2" presStyleIdx="1" presStyleCnt="3">
        <dgm:presLayoutVars>
          <dgm:chPref val="3"/>
        </dgm:presLayoutVars>
      </dgm:prSet>
      <dgm:spPr/>
      <dgm:t>
        <a:bodyPr/>
        <a:lstStyle/>
        <a:p>
          <a:endParaRPr lang="ru-RU"/>
        </a:p>
      </dgm:t>
    </dgm:pt>
    <dgm:pt modelId="{3FAE71CD-8F7A-49A7-BB08-203006ACA95E}" type="pres">
      <dgm:prSet presAssocID="{C905F862-6970-40AF-B2A6-BBD58A07E9B2}" presName="hierChild3" presStyleCnt="0"/>
      <dgm:spPr/>
      <dgm:t>
        <a:bodyPr/>
        <a:lstStyle/>
        <a:p>
          <a:endParaRPr lang="ru-RU"/>
        </a:p>
      </dgm:t>
    </dgm:pt>
    <dgm:pt modelId="{F7043C77-27E6-4F6B-AE33-F56FBD8C0BDD}" type="pres">
      <dgm:prSet presAssocID="{4AC401DE-5332-4799-972B-14836156B964}" presName="Name10" presStyleLbl="parChTrans1D2" presStyleIdx="2" presStyleCnt="3"/>
      <dgm:spPr/>
      <dgm:t>
        <a:bodyPr/>
        <a:lstStyle/>
        <a:p>
          <a:endParaRPr lang="ru-RU"/>
        </a:p>
      </dgm:t>
    </dgm:pt>
    <dgm:pt modelId="{A2F3ACC4-11BE-4F21-995F-D868A01C1294}" type="pres">
      <dgm:prSet presAssocID="{1C209ED9-5525-4833-9B54-21DB188523C0}" presName="hierRoot2" presStyleCnt="0"/>
      <dgm:spPr/>
      <dgm:t>
        <a:bodyPr/>
        <a:lstStyle/>
        <a:p>
          <a:endParaRPr lang="ru-RU"/>
        </a:p>
      </dgm:t>
    </dgm:pt>
    <dgm:pt modelId="{C195EB03-94B3-46EC-A8BE-0A8E333E0BA3}" type="pres">
      <dgm:prSet presAssocID="{1C209ED9-5525-4833-9B54-21DB188523C0}" presName="composite2" presStyleCnt="0"/>
      <dgm:spPr/>
      <dgm:t>
        <a:bodyPr/>
        <a:lstStyle/>
        <a:p>
          <a:endParaRPr lang="ru-RU"/>
        </a:p>
      </dgm:t>
    </dgm:pt>
    <dgm:pt modelId="{4B5EEF14-FF6B-4BC6-B19E-8824E9DC2AD0}" type="pres">
      <dgm:prSet presAssocID="{1C209ED9-5525-4833-9B54-21DB188523C0}" presName="background2" presStyleLbl="node2" presStyleIdx="2" presStyleCnt="3"/>
      <dgm:spPr/>
      <dgm:t>
        <a:bodyPr/>
        <a:lstStyle/>
        <a:p>
          <a:endParaRPr lang="ru-RU"/>
        </a:p>
      </dgm:t>
    </dgm:pt>
    <dgm:pt modelId="{FC3DC775-C341-4804-8474-E60A7DB63FFB}" type="pres">
      <dgm:prSet presAssocID="{1C209ED9-5525-4833-9B54-21DB188523C0}" presName="text2" presStyleLbl="fgAcc2" presStyleIdx="2" presStyleCnt="3" custLinFactNeighborX="0" custLinFactNeighborY="-1162">
        <dgm:presLayoutVars>
          <dgm:chPref val="3"/>
        </dgm:presLayoutVars>
      </dgm:prSet>
      <dgm:spPr/>
      <dgm:t>
        <a:bodyPr/>
        <a:lstStyle/>
        <a:p>
          <a:endParaRPr lang="ru-RU"/>
        </a:p>
      </dgm:t>
    </dgm:pt>
    <dgm:pt modelId="{51EA0944-E289-4B8E-8B5D-7410130BDA70}" type="pres">
      <dgm:prSet presAssocID="{1C209ED9-5525-4833-9B54-21DB188523C0}" presName="hierChild3" presStyleCnt="0"/>
      <dgm:spPr/>
      <dgm:t>
        <a:bodyPr/>
        <a:lstStyle/>
        <a:p>
          <a:endParaRPr lang="ru-RU"/>
        </a:p>
      </dgm:t>
    </dgm:pt>
  </dgm:ptLst>
  <dgm:cxnLst>
    <dgm:cxn modelId="{90455FA3-F8A8-47C1-8340-97D160A4A122}" type="presOf" srcId="{C905F862-6970-40AF-B2A6-BBD58A07E9B2}" destId="{5B167EBD-B5A1-491E-815B-80CE63549656}" srcOrd="0" destOrd="0" presId="urn:microsoft.com/office/officeart/2005/8/layout/hierarchy1"/>
    <dgm:cxn modelId="{76C92E3D-8FFB-496A-BFFB-9B6AFE1E8FFB}" type="presOf" srcId="{BC4A8FD2-03A7-4B4C-BF55-8262568CE5C4}" destId="{E515F247-EB2A-491F-AFE8-66ADE55125CA}" srcOrd="0" destOrd="0" presId="urn:microsoft.com/office/officeart/2005/8/layout/hierarchy1"/>
    <dgm:cxn modelId="{10846412-8F8D-46A2-B597-781A9180E0D6}" srcId="{7C8893A2-EF94-4D45-9794-201377708448}" destId="{27C9625B-F717-4919-BBCA-6D4D59EC5085}" srcOrd="0" destOrd="0" parTransId="{A758EE78-BE2A-4EB7-BBF0-5C6FFE032CB4}" sibTransId="{C12C0A2E-01B2-49BF-A230-83AEE14BA968}"/>
    <dgm:cxn modelId="{9540A2CA-18D3-4269-BB79-453BC3DAD224}" srcId="{27C9625B-F717-4919-BBCA-6D4D59EC5085}" destId="{BC4A8FD2-03A7-4B4C-BF55-8262568CE5C4}" srcOrd="0" destOrd="0" parTransId="{BECC0349-AF77-44F0-8F86-BDBDF57EB48B}" sibTransId="{D23EF0F4-8A21-4886-9580-2CE179A1214B}"/>
    <dgm:cxn modelId="{3D140DEE-637B-49C4-BE76-46D6FF22EACC}" type="presOf" srcId="{1ABA3600-A8D4-41AD-A84B-A26DCB954A5D}" destId="{F51FC692-7A8C-48A1-920D-89BDB97B58EC}" srcOrd="0" destOrd="0" presId="urn:microsoft.com/office/officeart/2005/8/layout/hierarchy1"/>
    <dgm:cxn modelId="{92E43F64-FDC9-48DB-991F-377C0EB12435}" type="presOf" srcId="{27C9625B-F717-4919-BBCA-6D4D59EC5085}" destId="{E7B83CED-BCB7-4227-A3C9-B83B91C1E6E3}" srcOrd="0" destOrd="0" presId="urn:microsoft.com/office/officeart/2005/8/layout/hierarchy1"/>
    <dgm:cxn modelId="{392BB523-EF7F-45F2-91B2-1936118D4CB0}" type="presOf" srcId="{1C209ED9-5525-4833-9B54-21DB188523C0}" destId="{FC3DC775-C341-4804-8474-E60A7DB63FFB}" srcOrd="0" destOrd="0" presId="urn:microsoft.com/office/officeart/2005/8/layout/hierarchy1"/>
    <dgm:cxn modelId="{C02DBFB5-0C63-4316-9276-AA8EA0586DB9}" type="presOf" srcId="{7C8893A2-EF94-4D45-9794-201377708448}" destId="{D44D53D2-06D8-49D5-9349-B5E70D711540}" srcOrd="0" destOrd="0" presId="urn:microsoft.com/office/officeart/2005/8/layout/hierarchy1"/>
    <dgm:cxn modelId="{15FF60EC-B905-493A-956F-6EDE4CBF1199}" srcId="{27C9625B-F717-4919-BBCA-6D4D59EC5085}" destId="{C905F862-6970-40AF-B2A6-BBD58A07E9B2}" srcOrd="1" destOrd="0" parTransId="{1ABA3600-A8D4-41AD-A84B-A26DCB954A5D}" sibTransId="{D2C2DAA8-AC8B-4AB1-9101-091A9E758164}"/>
    <dgm:cxn modelId="{976D0A64-3E7F-4356-B9A5-621AE62BB7CB}" type="presOf" srcId="{BECC0349-AF77-44F0-8F86-BDBDF57EB48B}" destId="{5A86202B-F59E-40FE-A572-380DBEF51310}" srcOrd="0" destOrd="0" presId="urn:microsoft.com/office/officeart/2005/8/layout/hierarchy1"/>
    <dgm:cxn modelId="{DCA85A3D-7D4E-4C82-A29C-EB46315C7210}" srcId="{27C9625B-F717-4919-BBCA-6D4D59EC5085}" destId="{1C209ED9-5525-4833-9B54-21DB188523C0}" srcOrd="2" destOrd="0" parTransId="{4AC401DE-5332-4799-972B-14836156B964}" sibTransId="{A5E8576D-D4EC-41B0-B3ED-2F67E34378F3}"/>
    <dgm:cxn modelId="{29E44295-A39D-4407-B341-EFBB47BED052}" type="presOf" srcId="{4AC401DE-5332-4799-972B-14836156B964}" destId="{F7043C77-27E6-4F6B-AE33-F56FBD8C0BDD}" srcOrd="0" destOrd="0" presId="urn:microsoft.com/office/officeart/2005/8/layout/hierarchy1"/>
    <dgm:cxn modelId="{44588A18-7D4C-480E-92F5-4F1C397212BC}" type="presParOf" srcId="{D44D53D2-06D8-49D5-9349-B5E70D711540}" destId="{C5F18AEE-2DD3-4C52-924A-6D49DD77468F}" srcOrd="0" destOrd="0" presId="urn:microsoft.com/office/officeart/2005/8/layout/hierarchy1"/>
    <dgm:cxn modelId="{DD8C310A-2474-4CB7-977F-202613A0681C}" type="presParOf" srcId="{C5F18AEE-2DD3-4C52-924A-6D49DD77468F}" destId="{45236965-1172-48B3-9D2F-19AD7BC1FA76}" srcOrd="0" destOrd="0" presId="urn:microsoft.com/office/officeart/2005/8/layout/hierarchy1"/>
    <dgm:cxn modelId="{AC294BFC-B296-4EED-BEA0-0169B28F3C26}" type="presParOf" srcId="{45236965-1172-48B3-9D2F-19AD7BC1FA76}" destId="{9C959112-D359-443F-862D-018B0144878E}" srcOrd="0" destOrd="0" presId="urn:microsoft.com/office/officeart/2005/8/layout/hierarchy1"/>
    <dgm:cxn modelId="{53F673A4-4B02-4555-BEF9-6B77A9FD0EF7}" type="presParOf" srcId="{45236965-1172-48B3-9D2F-19AD7BC1FA76}" destId="{E7B83CED-BCB7-4227-A3C9-B83B91C1E6E3}" srcOrd="1" destOrd="0" presId="urn:microsoft.com/office/officeart/2005/8/layout/hierarchy1"/>
    <dgm:cxn modelId="{14B3B6E4-818E-4FC8-AD52-E3A59A86B1AB}" type="presParOf" srcId="{C5F18AEE-2DD3-4C52-924A-6D49DD77468F}" destId="{20EB5CB5-742F-4265-8168-73D0F2B116C6}" srcOrd="1" destOrd="0" presId="urn:microsoft.com/office/officeart/2005/8/layout/hierarchy1"/>
    <dgm:cxn modelId="{6F52F5B2-AD9E-436B-90C0-A4FBD6ED9C9A}" type="presParOf" srcId="{20EB5CB5-742F-4265-8168-73D0F2B116C6}" destId="{5A86202B-F59E-40FE-A572-380DBEF51310}" srcOrd="0" destOrd="0" presId="urn:microsoft.com/office/officeart/2005/8/layout/hierarchy1"/>
    <dgm:cxn modelId="{7FEB11C5-8406-493E-BC21-9C9BA0BD389A}" type="presParOf" srcId="{20EB5CB5-742F-4265-8168-73D0F2B116C6}" destId="{F133C872-E9F6-4CD4-8E49-B498994C26EA}" srcOrd="1" destOrd="0" presId="urn:microsoft.com/office/officeart/2005/8/layout/hierarchy1"/>
    <dgm:cxn modelId="{4197FE11-9B7B-453C-8E79-8D637E712B0A}" type="presParOf" srcId="{F133C872-E9F6-4CD4-8E49-B498994C26EA}" destId="{14E49FBB-7FE7-41AC-A34A-1B5CDA2E88EA}" srcOrd="0" destOrd="0" presId="urn:microsoft.com/office/officeart/2005/8/layout/hierarchy1"/>
    <dgm:cxn modelId="{3E7B4EE8-FC26-4F8B-94CD-420858D97F00}" type="presParOf" srcId="{14E49FBB-7FE7-41AC-A34A-1B5CDA2E88EA}" destId="{357B8BE3-1AE6-48AC-B0E7-F4BC03E390EA}" srcOrd="0" destOrd="0" presId="urn:microsoft.com/office/officeart/2005/8/layout/hierarchy1"/>
    <dgm:cxn modelId="{BFD39E99-651D-4175-9872-CADFF2E068DF}" type="presParOf" srcId="{14E49FBB-7FE7-41AC-A34A-1B5CDA2E88EA}" destId="{E515F247-EB2A-491F-AFE8-66ADE55125CA}" srcOrd="1" destOrd="0" presId="urn:microsoft.com/office/officeart/2005/8/layout/hierarchy1"/>
    <dgm:cxn modelId="{C6554427-5EF8-4218-93AE-089DDF9955DE}" type="presParOf" srcId="{F133C872-E9F6-4CD4-8E49-B498994C26EA}" destId="{F362DB80-4DFE-41AE-A036-7A6691D0E6A4}" srcOrd="1" destOrd="0" presId="urn:microsoft.com/office/officeart/2005/8/layout/hierarchy1"/>
    <dgm:cxn modelId="{72BCDFB6-DCCE-46E5-9515-759FED470A07}" type="presParOf" srcId="{20EB5CB5-742F-4265-8168-73D0F2B116C6}" destId="{F51FC692-7A8C-48A1-920D-89BDB97B58EC}" srcOrd="2" destOrd="0" presId="urn:microsoft.com/office/officeart/2005/8/layout/hierarchy1"/>
    <dgm:cxn modelId="{00A788EA-DA3B-49C5-BEC0-7BA508B221D5}" type="presParOf" srcId="{20EB5CB5-742F-4265-8168-73D0F2B116C6}" destId="{0568FE34-B7AA-4D67-A51C-6FFDC7A69EAD}" srcOrd="3" destOrd="0" presId="urn:microsoft.com/office/officeart/2005/8/layout/hierarchy1"/>
    <dgm:cxn modelId="{26166489-BCD8-4CF0-8AC8-9150DBE5FB79}" type="presParOf" srcId="{0568FE34-B7AA-4D67-A51C-6FFDC7A69EAD}" destId="{CE9C55EA-5B30-4E51-B344-ACCD4AF9D589}" srcOrd="0" destOrd="0" presId="urn:microsoft.com/office/officeart/2005/8/layout/hierarchy1"/>
    <dgm:cxn modelId="{1C7F2BE1-1BD4-4DDA-8C4E-A758448601B2}" type="presParOf" srcId="{CE9C55EA-5B30-4E51-B344-ACCD4AF9D589}" destId="{1EA8C1A8-DDBD-4796-80C1-A929C69BF556}" srcOrd="0" destOrd="0" presId="urn:microsoft.com/office/officeart/2005/8/layout/hierarchy1"/>
    <dgm:cxn modelId="{5DACF2CA-0192-4827-9B26-1821F30C1376}" type="presParOf" srcId="{CE9C55EA-5B30-4E51-B344-ACCD4AF9D589}" destId="{5B167EBD-B5A1-491E-815B-80CE63549656}" srcOrd="1" destOrd="0" presId="urn:microsoft.com/office/officeart/2005/8/layout/hierarchy1"/>
    <dgm:cxn modelId="{1AAA1520-8B6C-4366-9C10-F704807E8A84}" type="presParOf" srcId="{0568FE34-B7AA-4D67-A51C-6FFDC7A69EAD}" destId="{3FAE71CD-8F7A-49A7-BB08-203006ACA95E}" srcOrd="1" destOrd="0" presId="urn:microsoft.com/office/officeart/2005/8/layout/hierarchy1"/>
    <dgm:cxn modelId="{29BEAA49-9253-4A05-B44B-769081240535}" type="presParOf" srcId="{20EB5CB5-742F-4265-8168-73D0F2B116C6}" destId="{F7043C77-27E6-4F6B-AE33-F56FBD8C0BDD}" srcOrd="4" destOrd="0" presId="urn:microsoft.com/office/officeart/2005/8/layout/hierarchy1"/>
    <dgm:cxn modelId="{C94CA6BC-6066-4153-B6F8-3CEFD95B1DD8}" type="presParOf" srcId="{20EB5CB5-742F-4265-8168-73D0F2B116C6}" destId="{A2F3ACC4-11BE-4F21-995F-D868A01C1294}" srcOrd="5" destOrd="0" presId="urn:microsoft.com/office/officeart/2005/8/layout/hierarchy1"/>
    <dgm:cxn modelId="{B8118F08-DE3D-4838-97F0-298DBF28B708}" type="presParOf" srcId="{A2F3ACC4-11BE-4F21-995F-D868A01C1294}" destId="{C195EB03-94B3-46EC-A8BE-0A8E333E0BA3}" srcOrd="0" destOrd="0" presId="urn:microsoft.com/office/officeart/2005/8/layout/hierarchy1"/>
    <dgm:cxn modelId="{EBCAC764-C86F-4852-A50E-5D88AD9C5581}" type="presParOf" srcId="{C195EB03-94B3-46EC-A8BE-0A8E333E0BA3}" destId="{4B5EEF14-FF6B-4BC6-B19E-8824E9DC2AD0}" srcOrd="0" destOrd="0" presId="urn:microsoft.com/office/officeart/2005/8/layout/hierarchy1"/>
    <dgm:cxn modelId="{4E7E04F0-23E6-49E4-B65B-48A256704B93}" type="presParOf" srcId="{C195EB03-94B3-46EC-A8BE-0A8E333E0BA3}" destId="{FC3DC775-C341-4804-8474-E60A7DB63FFB}" srcOrd="1" destOrd="0" presId="urn:microsoft.com/office/officeart/2005/8/layout/hierarchy1"/>
    <dgm:cxn modelId="{F2A6763A-6E24-42FF-BE82-38A208E08B1C}" type="presParOf" srcId="{A2F3ACC4-11BE-4F21-995F-D868A01C1294}" destId="{51EA0944-E289-4B8E-8B5D-7410130BDA7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114A6C-E594-4A7E-9AA1-CA1EE87B1EA4}" type="doc">
      <dgm:prSet loTypeId="urn:microsoft.com/office/officeart/2005/8/layout/hierarchy3" loCatId="list" qsTypeId="urn:microsoft.com/office/officeart/2005/8/quickstyle/simple3" qsCatId="simple" csTypeId="urn:microsoft.com/office/officeart/2005/8/colors/accent1_2" csCatId="accent1" phldr="1"/>
      <dgm:spPr/>
      <dgm:t>
        <a:bodyPr/>
        <a:lstStyle/>
        <a:p>
          <a:endParaRPr lang="ru-RU"/>
        </a:p>
      </dgm:t>
    </dgm:pt>
    <dgm:pt modelId="{B251C0B4-2830-4DED-BECB-27F395D6583C}">
      <dgm:prSet phldrT="[Текст]"/>
      <dgm:spPr/>
      <dgm:t>
        <a:bodyPr/>
        <a:lstStyle/>
        <a:p>
          <a:r>
            <a:rPr lang="ru-RU" dirty="0" smtClean="0">
              <a:latin typeface="Times New Roman" pitchFamily="18" charset="0"/>
              <a:cs typeface="Times New Roman" pitchFamily="18" charset="0"/>
            </a:rPr>
            <a:t>гражданин представляет:</a:t>
          </a:r>
          <a:endParaRPr lang="ru-RU" dirty="0"/>
        </a:p>
      </dgm:t>
    </dgm:pt>
    <dgm:pt modelId="{708D9F83-E5C6-489B-9307-71CF8E8DA457}" type="parTrans" cxnId="{20026CD7-F445-4283-9F30-13593F2ED751}">
      <dgm:prSet/>
      <dgm:spPr/>
      <dgm:t>
        <a:bodyPr/>
        <a:lstStyle/>
        <a:p>
          <a:endParaRPr lang="ru-RU"/>
        </a:p>
      </dgm:t>
    </dgm:pt>
    <dgm:pt modelId="{3C503027-F9F4-4CB2-BF6E-469C895BE993}" type="sibTrans" cxnId="{20026CD7-F445-4283-9F30-13593F2ED751}">
      <dgm:prSet/>
      <dgm:spPr/>
      <dgm:t>
        <a:bodyPr/>
        <a:lstStyle/>
        <a:p>
          <a:endParaRPr lang="ru-RU"/>
        </a:p>
      </dgm:t>
    </dgm:pt>
    <dgm:pt modelId="{66B9DBF5-29BC-4464-A930-9CAE90FE9227}">
      <dgm:prSet phldrT="[Текст]" custT="1"/>
      <dgm:spPr/>
      <dgm:t>
        <a:bodyPr/>
        <a:lstStyle/>
        <a:p>
          <a:r>
            <a:rPr lang="ru-RU" sz="1200" dirty="0" smtClean="0">
              <a:latin typeface="Times New Roman" pitchFamily="18" charset="0"/>
              <a:cs typeface="Times New Roman" pitchFamily="18" charset="0"/>
            </a:rPr>
            <a:t>сведения о своих доходах, доходах супруги (супруга) и несовершеннолетних детей, полученных за календарный год (с 1 января по 31 декабря), предшествующий году подачи документов</a:t>
          </a:r>
          <a:endParaRPr lang="ru-RU" sz="1200" dirty="0"/>
        </a:p>
      </dgm:t>
    </dgm:pt>
    <dgm:pt modelId="{04A9A526-9502-490A-9EFC-5FD84C81E9E5}" type="parTrans" cxnId="{023D9EC8-218F-4208-82D4-99DA29C7416A}">
      <dgm:prSet/>
      <dgm:spPr/>
      <dgm:t>
        <a:bodyPr/>
        <a:lstStyle/>
        <a:p>
          <a:endParaRPr lang="ru-RU"/>
        </a:p>
      </dgm:t>
    </dgm:pt>
    <dgm:pt modelId="{68987F07-22AC-4525-9157-85ECA1B6CD9A}" type="sibTrans" cxnId="{023D9EC8-218F-4208-82D4-99DA29C7416A}">
      <dgm:prSet/>
      <dgm:spPr/>
      <dgm:t>
        <a:bodyPr/>
        <a:lstStyle/>
        <a:p>
          <a:endParaRPr lang="ru-RU"/>
        </a:p>
      </dgm:t>
    </dgm:pt>
    <dgm:pt modelId="{D74C4371-6A5F-41E1-80C3-90C42CC2B5F5}">
      <dgm:prSet phldrT="[Текст]" custT="1"/>
      <dgm:spPr/>
      <dgm:t>
        <a:bodyPr/>
        <a:lstStyle/>
        <a:p>
          <a:r>
            <a:rPr lang="ru-RU" sz="1200" dirty="0" smtClean="0">
              <a:latin typeface="Times New Roman" pitchFamily="18" charset="0"/>
              <a:cs typeface="Times New Roman" pitchFamily="18" charset="0"/>
            </a:rPr>
            <a:t>сведения об имуществе, принадлежащем ему, его супруге (супругу) и несовершеннолетним детям на праве собственности, сведения о счетах в банках и иных кредитных организациях, ценных бумагах, об обязательствах имущественного характера по состоянию на первое число месяца, предшествующего месяцу подачи документов (на отчетную дату)</a:t>
          </a:r>
          <a:endParaRPr lang="ru-RU" sz="1200" dirty="0"/>
        </a:p>
      </dgm:t>
    </dgm:pt>
    <dgm:pt modelId="{95A4A99A-8A96-4CED-9AC1-B1619C5D5522}" type="parTrans" cxnId="{83F97999-EDF5-4829-892A-E08F820F0F1F}">
      <dgm:prSet/>
      <dgm:spPr/>
      <dgm:t>
        <a:bodyPr/>
        <a:lstStyle/>
        <a:p>
          <a:endParaRPr lang="ru-RU"/>
        </a:p>
      </dgm:t>
    </dgm:pt>
    <dgm:pt modelId="{250A500A-6362-46BD-91EF-66C0C507E93A}" type="sibTrans" cxnId="{83F97999-EDF5-4829-892A-E08F820F0F1F}">
      <dgm:prSet/>
      <dgm:spPr/>
      <dgm:t>
        <a:bodyPr/>
        <a:lstStyle/>
        <a:p>
          <a:endParaRPr lang="ru-RU"/>
        </a:p>
      </dgm:t>
    </dgm:pt>
    <dgm:pt modelId="{9B06A88B-98DC-4C82-858F-56D5981DB8C5}">
      <dgm:prSet phldrT="[Текст]"/>
      <dgm:spPr/>
      <dgm:t>
        <a:bodyPr/>
        <a:lstStyle/>
        <a:p>
          <a:r>
            <a:rPr lang="ru-RU" dirty="0" smtClean="0">
              <a:latin typeface="Times New Roman" pitchFamily="18" charset="0"/>
              <a:cs typeface="Times New Roman" pitchFamily="18" charset="0"/>
            </a:rPr>
            <a:t>служащий (работник) представляет ежегодно:</a:t>
          </a:r>
          <a:endParaRPr lang="ru-RU" dirty="0"/>
        </a:p>
      </dgm:t>
    </dgm:pt>
    <dgm:pt modelId="{2687ED0B-57D4-448F-87DE-847026AFDF69}" type="parTrans" cxnId="{F0BEF617-0F87-4114-AEA1-DA01CC16B8B1}">
      <dgm:prSet/>
      <dgm:spPr/>
      <dgm:t>
        <a:bodyPr/>
        <a:lstStyle/>
        <a:p>
          <a:endParaRPr lang="ru-RU"/>
        </a:p>
      </dgm:t>
    </dgm:pt>
    <dgm:pt modelId="{2009E23F-A0DF-408F-887A-184F7C985638}" type="sibTrans" cxnId="{F0BEF617-0F87-4114-AEA1-DA01CC16B8B1}">
      <dgm:prSet/>
      <dgm:spPr/>
      <dgm:t>
        <a:bodyPr/>
        <a:lstStyle/>
        <a:p>
          <a:endParaRPr lang="ru-RU"/>
        </a:p>
      </dgm:t>
    </dgm:pt>
    <dgm:pt modelId="{4D00C6AC-EB37-4181-8166-B319455D9820}">
      <dgm:prSet phldrT="[Текст]" custT="1"/>
      <dgm:spPr/>
      <dgm:t>
        <a:bodyPr/>
        <a:lstStyle/>
        <a:p>
          <a:r>
            <a:rPr lang="ru-RU" sz="1200" dirty="0" smtClean="0">
              <a:latin typeface="Times New Roman" pitchFamily="18" charset="0"/>
              <a:cs typeface="Times New Roman" pitchFamily="18" charset="0"/>
            </a:rPr>
            <a:t>сведения о своих доходах и расходах, доходах и расходах супруги (супруга) и несовершеннолетних детей, полученных за календарный (отчетный) год (с 1 января по 31 декабря), предшествующий году представления сведений</a:t>
          </a:r>
          <a:endParaRPr lang="ru-RU" sz="1200" dirty="0"/>
        </a:p>
      </dgm:t>
    </dgm:pt>
    <dgm:pt modelId="{C44FADAA-40DE-4C8E-B1B2-F95F36C58C3D}" type="parTrans" cxnId="{1E2D787B-864B-4F80-837D-AB7888348469}">
      <dgm:prSet/>
      <dgm:spPr/>
      <dgm:t>
        <a:bodyPr/>
        <a:lstStyle/>
        <a:p>
          <a:endParaRPr lang="ru-RU"/>
        </a:p>
      </dgm:t>
    </dgm:pt>
    <dgm:pt modelId="{ECFB9A12-A114-4A20-B1DE-A32CBD6E58F0}" type="sibTrans" cxnId="{1E2D787B-864B-4F80-837D-AB7888348469}">
      <dgm:prSet/>
      <dgm:spPr/>
      <dgm:t>
        <a:bodyPr/>
        <a:lstStyle/>
        <a:p>
          <a:endParaRPr lang="ru-RU"/>
        </a:p>
      </dgm:t>
    </dgm:pt>
    <dgm:pt modelId="{E17781E8-D780-4168-B013-D1EE68319FA8}">
      <dgm:prSet phldrT="[Текст]" custT="1"/>
      <dgm:spPr/>
      <dgm:t>
        <a:bodyPr/>
        <a:lstStyle/>
        <a:p>
          <a:r>
            <a:rPr lang="ru-RU" sz="1200" dirty="0" smtClean="0">
              <a:latin typeface="Times New Roman" pitchFamily="18" charset="0"/>
              <a:cs typeface="Times New Roman" pitchFamily="18" charset="0"/>
            </a:rPr>
            <a:t>сведения об имуществе, принадлежащем ему, его супруге (супругу) и несовершеннолетним детям на праве собственности, сведения о счетах в банках и иных кредитных организациях, ценных бумагах,  об обязательствах имущественного характера по состоянию на конец отчетного периода (31 декабря года, предшествующего году представления сведений)</a:t>
          </a:r>
          <a:endParaRPr lang="ru-RU" sz="1200" dirty="0"/>
        </a:p>
      </dgm:t>
    </dgm:pt>
    <dgm:pt modelId="{DBB3B738-D8E8-4CF9-9DB8-D1413F05FBC6}" type="parTrans" cxnId="{633A9A46-9347-4FC2-B5B0-E1FD6BF8B920}">
      <dgm:prSet/>
      <dgm:spPr/>
      <dgm:t>
        <a:bodyPr/>
        <a:lstStyle/>
        <a:p>
          <a:endParaRPr lang="ru-RU"/>
        </a:p>
      </dgm:t>
    </dgm:pt>
    <dgm:pt modelId="{4A871676-6726-4779-84DD-039250138DEC}" type="sibTrans" cxnId="{633A9A46-9347-4FC2-B5B0-E1FD6BF8B920}">
      <dgm:prSet/>
      <dgm:spPr/>
      <dgm:t>
        <a:bodyPr/>
        <a:lstStyle/>
        <a:p>
          <a:endParaRPr lang="ru-RU"/>
        </a:p>
      </dgm:t>
    </dgm:pt>
    <dgm:pt modelId="{37CD1B51-EE04-4E6F-9853-DD3B026A62C5}" type="pres">
      <dgm:prSet presAssocID="{7C114A6C-E594-4A7E-9AA1-CA1EE87B1EA4}" presName="diagram" presStyleCnt="0">
        <dgm:presLayoutVars>
          <dgm:chPref val="1"/>
          <dgm:dir/>
          <dgm:animOne val="branch"/>
          <dgm:animLvl val="lvl"/>
          <dgm:resizeHandles/>
        </dgm:presLayoutVars>
      </dgm:prSet>
      <dgm:spPr/>
      <dgm:t>
        <a:bodyPr/>
        <a:lstStyle/>
        <a:p>
          <a:endParaRPr lang="ru-RU"/>
        </a:p>
      </dgm:t>
    </dgm:pt>
    <dgm:pt modelId="{1F70C0F0-8AA4-490E-9C0D-A19419D04CD2}" type="pres">
      <dgm:prSet presAssocID="{B251C0B4-2830-4DED-BECB-27F395D6583C}" presName="root" presStyleCnt="0"/>
      <dgm:spPr/>
    </dgm:pt>
    <dgm:pt modelId="{5396D187-1B41-4B67-89B6-CE49C3D216A9}" type="pres">
      <dgm:prSet presAssocID="{B251C0B4-2830-4DED-BECB-27F395D6583C}" presName="rootComposite" presStyleCnt="0"/>
      <dgm:spPr/>
    </dgm:pt>
    <dgm:pt modelId="{6B1BCE2C-44F6-4906-A1D2-3E48635D201A}" type="pres">
      <dgm:prSet presAssocID="{B251C0B4-2830-4DED-BECB-27F395D6583C}" presName="rootText" presStyleLbl="node1" presStyleIdx="0" presStyleCnt="2" custScaleX="123600" custScaleY="62433"/>
      <dgm:spPr/>
      <dgm:t>
        <a:bodyPr/>
        <a:lstStyle/>
        <a:p>
          <a:endParaRPr lang="ru-RU"/>
        </a:p>
      </dgm:t>
    </dgm:pt>
    <dgm:pt modelId="{1DAA87AC-178C-4FFC-8A89-2C4E7D82F652}" type="pres">
      <dgm:prSet presAssocID="{B251C0B4-2830-4DED-BECB-27F395D6583C}" presName="rootConnector" presStyleLbl="node1" presStyleIdx="0" presStyleCnt="2"/>
      <dgm:spPr/>
      <dgm:t>
        <a:bodyPr/>
        <a:lstStyle/>
        <a:p>
          <a:endParaRPr lang="ru-RU"/>
        </a:p>
      </dgm:t>
    </dgm:pt>
    <dgm:pt modelId="{8EEF8C34-C363-469B-B4D9-E67F74BBD48C}" type="pres">
      <dgm:prSet presAssocID="{B251C0B4-2830-4DED-BECB-27F395D6583C}" presName="childShape" presStyleCnt="0"/>
      <dgm:spPr/>
    </dgm:pt>
    <dgm:pt modelId="{37BB211C-91A4-42F0-A898-DDE6F1C4490A}" type="pres">
      <dgm:prSet presAssocID="{04A9A526-9502-490A-9EFC-5FD84C81E9E5}" presName="Name13" presStyleLbl="parChTrans1D2" presStyleIdx="0" presStyleCnt="4"/>
      <dgm:spPr/>
      <dgm:t>
        <a:bodyPr/>
        <a:lstStyle/>
        <a:p>
          <a:endParaRPr lang="ru-RU"/>
        </a:p>
      </dgm:t>
    </dgm:pt>
    <dgm:pt modelId="{379D7E2C-6206-49F6-AA01-DC702557E1A4}" type="pres">
      <dgm:prSet presAssocID="{66B9DBF5-29BC-4464-A930-9CAE90FE9227}" presName="childText" presStyleLbl="bgAcc1" presStyleIdx="0" presStyleCnt="4">
        <dgm:presLayoutVars>
          <dgm:bulletEnabled val="1"/>
        </dgm:presLayoutVars>
      </dgm:prSet>
      <dgm:spPr/>
      <dgm:t>
        <a:bodyPr/>
        <a:lstStyle/>
        <a:p>
          <a:endParaRPr lang="ru-RU"/>
        </a:p>
      </dgm:t>
    </dgm:pt>
    <dgm:pt modelId="{EAEB2104-A4E7-4191-AEC8-8C11EF5370B1}" type="pres">
      <dgm:prSet presAssocID="{95A4A99A-8A96-4CED-9AC1-B1619C5D5522}" presName="Name13" presStyleLbl="parChTrans1D2" presStyleIdx="1" presStyleCnt="4"/>
      <dgm:spPr/>
      <dgm:t>
        <a:bodyPr/>
        <a:lstStyle/>
        <a:p>
          <a:endParaRPr lang="ru-RU"/>
        </a:p>
      </dgm:t>
    </dgm:pt>
    <dgm:pt modelId="{6943E81F-9714-4F5A-8D55-1F6E0E95AD30}" type="pres">
      <dgm:prSet presAssocID="{D74C4371-6A5F-41E1-80C3-90C42CC2B5F5}" presName="childText" presStyleLbl="bgAcc1" presStyleIdx="1" presStyleCnt="4" custScaleX="128504">
        <dgm:presLayoutVars>
          <dgm:bulletEnabled val="1"/>
        </dgm:presLayoutVars>
      </dgm:prSet>
      <dgm:spPr/>
      <dgm:t>
        <a:bodyPr/>
        <a:lstStyle/>
        <a:p>
          <a:endParaRPr lang="ru-RU"/>
        </a:p>
      </dgm:t>
    </dgm:pt>
    <dgm:pt modelId="{D2ABFBB0-10F3-471F-A488-ACDF56E8CBAA}" type="pres">
      <dgm:prSet presAssocID="{9B06A88B-98DC-4C82-858F-56D5981DB8C5}" presName="root" presStyleCnt="0"/>
      <dgm:spPr/>
    </dgm:pt>
    <dgm:pt modelId="{1361B51B-9746-4867-8E58-1F659E366914}" type="pres">
      <dgm:prSet presAssocID="{9B06A88B-98DC-4C82-858F-56D5981DB8C5}" presName="rootComposite" presStyleCnt="0"/>
      <dgm:spPr/>
    </dgm:pt>
    <dgm:pt modelId="{E1DA4F59-EF1B-4570-89FD-C7B10707FAAC}" type="pres">
      <dgm:prSet presAssocID="{9B06A88B-98DC-4C82-858F-56D5981DB8C5}" presName="rootText" presStyleLbl="node1" presStyleIdx="1" presStyleCnt="2" custScaleX="123600" custScaleY="62433"/>
      <dgm:spPr/>
      <dgm:t>
        <a:bodyPr/>
        <a:lstStyle/>
        <a:p>
          <a:endParaRPr lang="ru-RU"/>
        </a:p>
      </dgm:t>
    </dgm:pt>
    <dgm:pt modelId="{E00ED7E1-6343-45BC-BAB2-973A78F9976E}" type="pres">
      <dgm:prSet presAssocID="{9B06A88B-98DC-4C82-858F-56D5981DB8C5}" presName="rootConnector" presStyleLbl="node1" presStyleIdx="1" presStyleCnt="2"/>
      <dgm:spPr/>
      <dgm:t>
        <a:bodyPr/>
        <a:lstStyle/>
        <a:p>
          <a:endParaRPr lang="ru-RU"/>
        </a:p>
      </dgm:t>
    </dgm:pt>
    <dgm:pt modelId="{7CD51365-A72F-4A06-869D-FBD2F3CB31FD}" type="pres">
      <dgm:prSet presAssocID="{9B06A88B-98DC-4C82-858F-56D5981DB8C5}" presName="childShape" presStyleCnt="0"/>
      <dgm:spPr/>
    </dgm:pt>
    <dgm:pt modelId="{A0861974-AF53-483B-9396-0F7276ECBB57}" type="pres">
      <dgm:prSet presAssocID="{C44FADAA-40DE-4C8E-B1B2-F95F36C58C3D}" presName="Name13" presStyleLbl="parChTrans1D2" presStyleIdx="2" presStyleCnt="4"/>
      <dgm:spPr/>
      <dgm:t>
        <a:bodyPr/>
        <a:lstStyle/>
        <a:p>
          <a:endParaRPr lang="ru-RU"/>
        </a:p>
      </dgm:t>
    </dgm:pt>
    <dgm:pt modelId="{6499EDFA-84C2-42B8-9295-61710690EAA1}" type="pres">
      <dgm:prSet presAssocID="{4D00C6AC-EB37-4181-8166-B319455D9820}" presName="childText" presStyleLbl="bgAcc1" presStyleIdx="2" presStyleCnt="4">
        <dgm:presLayoutVars>
          <dgm:bulletEnabled val="1"/>
        </dgm:presLayoutVars>
      </dgm:prSet>
      <dgm:spPr/>
      <dgm:t>
        <a:bodyPr/>
        <a:lstStyle/>
        <a:p>
          <a:endParaRPr lang="ru-RU"/>
        </a:p>
      </dgm:t>
    </dgm:pt>
    <dgm:pt modelId="{416F93DC-8F86-4A2C-80D6-6CB6BAC1EB00}" type="pres">
      <dgm:prSet presAssocID="{DBB3B738-D8E8-4CF9-9DB8-D1413F05FBC6}" presName="Name13" presStyleLbl="parChTrans1D2" presStyleIdx="3" presStyleCnt="4"/>
      <dgm:spPr/>
      <dgm:t>
        <a:bodyPr/>
        <a:lstStyle/>
        <a:p>
          <a:endParaRPr lang="ru-RU"/>
        </a:p>
      </dgm:t>
    </dgm:pt>
    <dgm:pt modelId="{4EB95E32-D9FB-41B0-B306-0F7FB39DDD3D}" type="pres">
      <dgm:prSet presAssocID="{E17781E8-D780-4168-B013-D1EE68319FA8}" presName="childText" presStyleLbl="bgAcc1" presStyleIdx="3" presStyleCnt="4" custScaleX="128704">
        <dgm:presLayoutVars>
          <dgm:bulletEnabled val="1"/>
        </dgm:presLayoutVars>
      </dgm:prSet>
      <dgm:spPr/>
      <dgm:t>
        <a:bodyPr/>
        <a:lstStyle/>
        <a:p>
          <a:endParaRPr lang="ru-RU"/>
        </a:p>
      </dgm:t>
    </dgm:pt>
  </dgm:ptLst>
  <dgm:cxnLst>
    <dgm:cxn modelId="{534B0198-F05D-427C-8935-AC7A78DD536C}" type="presOf" srcId="{4D00C6AC-EB37-4181-8166-B319455D9820}" destId="{6499EDFA-84C2-42B8-9295-61710690EAA1}" srcOrd="0" destOrd="0" presId="urn:microsoft.com/office/officeart/2005/8/layout/hierarchy3"/>
    <dgm:cxn modelId="{8757F56A-6D56-4C3E-A073-F31B853BE9BD}" type="presOf" srcId="{04A9A526-9502-490A-9EFC-5FD84C81E9E5}" destId="{37BB211C-91A4-42F0-A898-DDE6F1C4490A}" srcOrd="0" destOrd="0" presId="urn:microsoft.com/office/officeart/2005/8/layout/hierarchy3"/>
    <dgm:cxn modelId="{091EC403-19E4-4111-85CD-DF6402CFA47B}" type="presOf" srcId="{E17781E8-D780-4168-B013-D1EE68319FA8}" destId="{4EB95E32-D9FB-41B0-B306-0F7FB39DDD3D}" srcOrd="0" destOrd="0" presId="urn:microsoft.com/office/officeart/2005/8/layout/hierarchy3"/>
    <dgm:cxn modelId="{F0BEF617-0F87-4114-AEA1-DA01CC16B8B1}" srcId="{7C114A6C-E594-4A7E-9AA1-CA1EE87B1EA4}" destId="{9B06A88B-98DC-4C82-858F-56D5981DB8C5}" srcOrd="1" destOrd="0" parTransId="{2687ED0B-57D4-448F-87DE-847026AFDF69}" sibTransId="{2009E23F-A0DF-408F-887A-184F7C985638}"/>
    <dgm:cxn modelId="{875551DC-A207-4EA0-B95D-D83A397EF072}" type="presOf" srcId="{B251C0B4-2830-4DED-BECB-27F395D6583C}" destId="{1DAA87AC-178C-4FFC-8A89-2C4E7D82F652}" srcOrd="1" destOrd="0" presId="urn:microsoft.com/office/officeart/2005/8/layout/hierarchy3"/>
    <dgm:cxn modelId="{20026CD7-F445-4283-9F30-13593F2ED751}" srcId="{7C114A6C-E594-4A7E-9AA1-CA1EE87B1EA4}" destId="{B251C0B4-2830-4DED-BECB-27F395D6583C}" srcOrd="0" destOrd="0" parTransId="{708D9F83-E5C6-489B-9307-71CF8E8DA457}" sibTransId="{3C503027-F9F4-4CB2-BF6E-469C895BE993}"/>
    <dgm:cxn modelId="{55383815-DFFE-42B6-A70E-7CB058092422}" type="presOf" srcId="{DBB3B738-D8E8-4CF9-9DB8-D1413F05FBC6}" destId="{416F93DC-8F86-4A2C-80D6-6CB6BAC1EB00}" srcOrd="0" destOrd="0" presId="urn:microsoft.com/office/officeart/2005/8/layout/hierarchy3"/>
    <dgm:cxn modelId="{230151EF-C101-4E46-93C8-D7B9B5B7DAAC}" type="presOf" srcId="{B251C0B4-2830-4DED-BECB-27F395D6583C}" destId="{6B1BCE2C-44F6-4906-A1D2-3E48635D201A}" srcOrd="0" destOrd="0" presId="urn:microsoft.com/office/officeart/2005/8/layout/hierarchy3"/>
    <dgm:cxn modelId="{633A9A46-9347-4FC2-B5B0-E1FD6BF8B920}" srcId="{9B06A88B-98DC-4C82-858F-56D5981DB8C5}" destId="{E17781E8-D780-4168-B013-D1EE68319FA8}" srcOrd="1" destOrd="0" parTransId="{DBB3B738-D8E8-4CF9-9DB8-D1413F05FBC6}" sibTransId="{4A871676-6726-4779-84DD-039250138DEC}"/>
    <dgm:cxn modelId="{77E00126-DD54-432B-8922-36F605230284}" type="presOf" srcId="{D74C4371-6A5F-41E1-80C3-90C42CC2B5F5}" destId="{6943E81F-9714-4F5A-8D55-1F6E0E95AD30}" srcOrd="0" destOrd="0" presId="urn:microsoft.com/office/officeart/2005/8/layout/hierarchy3"/>
    <dgm:cxn modelId="{C2F45B5E-58EF-4680-A87C-FD9B6A1C121F}" type="presOf" srcId="{9B06A88B-98DC-4C82-858F-56D5981DB8C5}" destId="{E1DA4F59-EF1B-4570-89FD-C7B10707FAAC}" srcOrd="0" destOrd="0" presId="urn:microsoft.com/office/officeart/2005/8/layout/hierarchy3"/>
    <dgm:cxn modelId="{023D9EC8-218F-4208-82D4-99DA29C7416A}" srcId="{B251C0B4-2830-4DED-BECB-27F395D6583C}" destId="{66B9DBF5-29BC-4464-A930-9CAE90FE9227}" srcOrd="0" destOrd="0" parTransId="{04A9A526-9502-490A-9EFC-5FD84C81E9E5}" sibTransId="{68987F07-22AC-4525-9157-85ECA1B6CD9A}"/>
    <dgm:cxn modelId="{D75F2110-1C79-440D-AD5D-DBE28B152ADA}" type="presOf" srcId="{C44FADAA-40DE-4C8E-B1B2-F95F36C58C3D}" destId="{A0861974-AF53-483B-9396-0F7276ECBB57}" srcOrd="0" destOrd="0" presId="urn:microsoft.com/office/officeart/2005/8/layout/hierarchy3"/>
    <dgm:cxn modelId="{7E245198-959E-4055-85B9-11F7C72CCF99}" type="presOf" srcId="{7C114A6C-E594-4A7E-9AA1-CA1EE87B1EA4}" destId="{37CD1B51-EE04-4E6F-9853-DD3B026A62C5}" srcOrd="0" destOrd="0" presId="urn:microsoft.com/office/officeart/2005/8/layout/hierarchy3"/>
    <dgm:cxn modelId="{44ECA0A5-21F3-44D3-9049-D08F7B1F3C96}" type="presOf" srcId="{9B06A88B-98DC-4C82-858F-56D5981DB8C5}" destId="{E00ED7E1-6343-45BC-BAB2-973A78F9976E}" srcOrd="1" destOrd="0" presId="urn:microsoft.com/office/officeart/2005/8/layout/hierarchy3"/>
    <dgm:cxn modelId="{83F97999-EDF5-4829-892A-E08F820F0F1F}" srcId="{B251C0B4-2830-4DED-BECB-27F395D6583C}" destId="{D74C4371-6A5F-41E1-80C3-90C42CC2B5F5}" srcOrd="1" destOrd="0" parTransId="{95A4A99A-8A96-4CED-9AC1-B1619C5D5522}" sibTransId="{250A500A-6362-46BD-91EF-66C0C507E93A}"/>
    <dgm:cxn modelId="{1E2D787B-864B-4F80-837D-AB7888348469}" srcId="{9B06A88B-98DC-4C82-858F-56D5981DB8C5}" destId="{4D00C6AC-EB37-4181-8166-B319455D9820}" srcOrd="0" destOrd="0" parTransId="{C44FADAA-40DE-4C8E-B1B2-F95F36C58C3D}" sibTransId="{ECFB9A12-A114-4A20-B1DE-A32CBD6E58F0}"/>
    <dgm:cxn modelId="{2B7A1619-6F51-4C49-B4BA-78A6174F9968}" type="presOf" srcId="{66B9DBF5-29BC-4464-A930-9CAE90FE9227}" destId="{379D7E2C-6206-49F6-AA01-DC702557E1A4}" srcOrd="0" destOrd="0" presId="urn:microsoft.com/office/officeart/2005/8/layout/hierarchy3"/>
    <dgm:cxn modelId="{B85EA587-AB23-4E2F-90BD-695EEAB39857}" type="presOf" srcId="{95A4A99A-8A96-4CED-9AC1-B1619C5D5522}" destId="{EAEB2104-A4E7-4191-AEC8-8C11EF5370B1}" srcOrd="0" destOrd="0" presId="urn:microsoft.com/office/officeart/2005/8/layout/hierarchy3"/>
    <dgm:cxn modelId="{905FB151-196A-4644-8E96-CF40B68E505A}" type="presParOf" srcId="{37CD1B51-EE04-4E6F-9853-DD3B026A62C5}" destId="{1F70C0F0-8AA4-490E-9C0D-A19419D04CD2}" srcOrd="0" destOrd="0" presId="urn:microsoft.com/office/officeart/2005/8/layout/hierarchy3"/>
    <dgm:cxn modelId="{8662CCBC-C296-4297-A08B-F8067D9358E7}" type="presParOf" srcId="{1F70C0F0-8AA4-490E-9C0D-A19419D04CD2}" destId="{5396D187-1B41-4B67-89B6-CE49C3D216A9}" srcOrd="0" destOrd="0" presId="urn:microsoft.com/office/officeart/2005/8/layout/hierarchy3"/>
    <dgm:cxn modelId="{EA2182D6-8641-466A-B439-66AA34B92DBE}" type="presParOf" srcId="{5396D187-1B41-4B67-89B6-CE49C3D216A9}" destId="{6B1BCE2C-44F6-4906-A1D2-3E48635D201A}" srcOrd="0" destOrd="0" presId="urn:microsoft.com/office/officeart/2005/8/layout/hierarchy3"/>
    <dgm:cxn modelId="{2A9E951E-E11A-404F-ACA4-D7062CCE33AB}" type="presParOf" srcId="{5396D187-1B41-4B67-89B6-CE49C3D216A9}" destId="{1DAA87AC-178C-4FFC-8A89-2C4E7D82F652}" srcOrd="1" destOrd="0" presId="urn:microsoft.com/office/officeart/2005/8/layout/hierarchy3"/>
    <dgm:cxn modelId="{74188520-537B-4A79-A98F-2AEEABC618D9}" type="presParOf" srcId="{1F70C0F0-8AA4-490E-9C0D-A19419D04CD2}" destId="{8EEF8C34-C363-469B-B4D9-E67F74BBD48C}" srcOrd="1" destOrd="0" presId="urn:microsoft.com/office/officeart/2005/8/layout/hierarchy3"/>
    <dgm:cxn modelId="{3C518206-BA5F-488C-8BCE-B20EC1F6F8CB}" type="presParOf" srcId="{8EEF8C34-C363-469B-B4D9-E67F74BBD48C}" destId="{37BB211C-91A4-42F0-A898-DDE6F1C4490A}" srcOrd="0" destOrd="0" presId="urn:microsoft.com/office/officeart/2005/8/layout/hierarchy3"/>
    <dgm:cxn modelId="{6DE42DF5-51B5-4FFF-87C8-D87A0EBB2351}" type="presParOf" srcId="{8EEF8C34-C363-469B-B4D9-E67F74BBD48C}" destId="{379D7E2C-6206-49F6-AA01-DC702557E1A4}" srcOrd="1" destOrd="0" presId="urn:microsoft.com/office/officeart/2005/8/layout/hierarchy3"/>
    <dgm:cxn modelId="{567260D4-A8AA-4A14-A4A4-047AE4922FDF}" type="presParOf" srcId="{8EEF8C34-C363-469B-B4D9-E67F74BBD48C}" destId="{EAEB2104-A4E7-4191-AEC8-8C11EF5370B1}" srcOrd="2" destOrd="0" presId="urn:microsoft.com/office/officeart/2005/8/layout/hierarchy3"/>
    <dgm:cxn modelId="{6440AA22-4674-437B-A500-0B96FC3452F2}" type="presParOf" srcId="{8EEF8C34-C363-469B-B4D9-E67F74BBD48C}" destId="{6943E81F-9714-4F5A-8D55-1F6E0E95AD30}" srcOrd="3" destOrd="0" presId="urn:microsoft.com/office/officeart/2005/8/layout/hierarchy3"/>
    <dgm:cxn modelId="{89FF4030-C9FB-4B71-B187-863974F9D923}" type="presParOf" srcId="{37CD1B51-EE04-4E6F-9853-DD3B026A62C5}" destId="{D2ABFBB0-10F3-471F-A488-ACDF56E8CBAA}" srcOrd="1" destOrd="0" presId="urn:microsoft.com/office/officeart/2005/8/layout/hierarchy3"/>
    <dgm:cxn modelId="{A46EB184-284B-44E6-BAA6-678AAB2292B9}" type="presParOf" srcId="{D2ABFBB0-10F3-471F-A488-ACDF56E8CBAA}" destId="{1361B51B-9746-4867-8E58-1F659E366914}" srcOrd="0" destOrd="0" presId="urn:microsoft.com/office/officeart/2005/8/layout/hierarchy3"/>
    <dgm:cxn modelId="{A92BF64D-38DE-44A1-A5E9-2BE8990ABDBD}" type="presParOf" srcId="{1361B51B-9746-4867-8E58-1F659E366914}" destId="{E1DA4F59-EF1B-4570-89FD-C7B10707FAAC}" srcOrd="0" destOrd="0" presId="urn:microsoft.com/office/officeart/2005/8/layout/hierarchy3"/>
    <dgm:cxn modelId="{14A7D7FF-B01C-4B98-906D-E8FAF3888869}" type="presParOf" srcId="{1361B51B-9746-4867-8E58-1F659E366914}" destId="{E00ED7E1-6343-45BC-BAB2-973A78F9976E}" srcOrd="1" destOrd="0" presId="urn:microsoft.com/office/officeart/2005/8/layout/hierarchy3"/>
    <dgm:cxn modelId="{B506A44C-D3F6-4C8A-8793-EE92B1B8B915}" type="presParOf" srcId="{D2ABFBB0-10F3-471F-A488-ACDF56E8CBAA}" destId="{7CD51365-A72F-4A06-869D-FBD2F3CB31FD}" srcOrd="1" destOrd="0" presId="urn:microsoft.com/office/officeart/2005/8/layout/hierarchy3"/>
    <dgm:cxn modelId="{BB8F0F85-C653-4B1C-B165-852BC767D331}" type="presParOf" srcId="{7CD51365-A72F-4A06-869D-FBD2F3CB31FD}" destId="{A0861974-AF53-483B-9396-0F7276ECBB57}" srcOrd="0" destOrd="0" presId="urn:microsoft.com/office/officeart/2005/8/layout/hierarchy3"/>
    <dgm:cxn modelId="{B7CB2709-D107-40B9-B209-9BD37225AA88}" type="presParOf" srcId="{7CD51365-A72F-4A06-869D-FBD2F3CB31FD}" destId="{6499EDFA-84C2-42B8-9295-61710690EAA1}" srcOrd="1" destOrd="0" presId="urn:microsoft.com/office/officeart/2005/8/layout/hierarchy3"/>
    <dgm:cxn modelId="{9CA0C0E5-1E5B-4873-AF4D-74A6DE8B494B}" type="presParOf" srcId="{7CD51365-A72F-4A06-869D-FBD2F3CB31FD}" destId="{416F93DC-8F86-4A2C-80D6-6CB6BAC1EB00}" srcOrd="2" destOrd="0" presId="urn:microsoft.com/office/officeart/2005/8/layout/hierarchy3"/>
    <dgm:cxn modelId="{B9DF3248-FB5B-4ED8-A812-C7D608767879}" type="presParOf" srcId="{7CD51365-A72F-4A06-869D-FBD2F3CB31FD}" destId="{4EB95E32-D9FB-41B0-B306-0F7FB39DDD3D}"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4FE745-5D10-405B-8E5E-CAEA106FF024}"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D9E84E93-04B7-4517-8F26-FD2F7B242009}">
      <dgm:prSet phldrT="[Текст]" custT="1"/>
      <dgm:spPr/>
      <dgm:t>
        <a:bodyPr/>
        <a:lstStyle/>
        <a:p>
          <a:r>
            <a:rPr lang="ru-RU" sz="1400" b="1" dirty="0" smtClean="0">
              <a:latin typeface="Times New Roman" pitchFamily="18" charset="0"/>
              <a:cs typeface="Times New Roman" pitchFamily="18" charset="0"/>
            </a:rPr>
            <a:t>ФИО</a:t>
          </a:r>
          <a:endParaRPr lang="ru-RU" sz="1400" b="1" dirty="0">
            <a:latin typeface="Times New Roman" pitchFamily="18" charset="0"/>
            <a:cs typeface="Times New Roman" pitchFamily="18" charset="0"/>
          </a:endParaRPr>
        </a:p>
      </dgm:t>
    </dgm:pt>
    <dgm:pt modelId="{1C938D22-8B98-4A6E-9967-1789ABB784AC}" type="parTrans" cxnId="{97B9C8C8-B311-4016-9AC5-ECE744E4BC10}">
      <dgm:prSet/>
      <dgm:spPr/>
      <dgm:t>
        <a:bodyPr/>
        <a:lstStyle/>
        <a:p>
          <a:endParaRPr lang="ru-RU"/>
        </a:p>
      </dgm:t>
    </dgm:pt>
    <dgm:pt modelId="{EC532A8A-57B9-4368-A076-E8B907A17D50}" type="sibTrans" cxnId="{97B9C8C8-B311-4016-9AC5-ECE744E4BC10}">
      <dgm:prSet/>
      <dgm:spPr/>
      <dgm:t>
        <a:bodyPr/>
        <a:lstStyle/>
        <a:p>
          <a:endParaRPr lang="ru-RU"/>
        </a:p>
      </dgm:t>
    </dgm:pt>
    <dgm:pt modelId="{C9961493-7B6B-4B69-96AB-210618AEED5E}">
      <dgm:prSet phldrT="[Текст]"/>
      <dgm:spPr/>
      <dgm:t>
        <a:bodyPr/>
        <a:lstStyle/>
        <a:p>
          <a:r>
            <a:rPr lang="ru-RU" dirty="0" smtClean="0">
              <a:latin typeface="Times New Roman" pitchFamily="18" charset="0"/>
              <a:cs typeface="Times New Roman" pitchFamily="18" charset="0"/>
            </a:rPr>
            <a:t>ФИО гражданина, служащего (работника), представляющего сведения, указываются (</a:t>
          </a:r>
          <a:r>
            <a:rPr lang="ru-RU" u="sng" dirty="0" smtClean="0">
              <a:latin typeface="Times New Roman" pitchFamily="18" charset="0"/>
              <a:cs typeface="Times New Roman" pitchFamily="18" charset="0"/>
            </a:rPr>
            <a:t>в именительном, родительном, дательном падежах</a:t>
          </a:r>
          <a:r>
            <a:rPr lang="ru-RU" dirty="0" smtClean="0">
              <a:latin typeface="Times New Roman" pitchFamily="18" charset="0"/>
              <a:cs typeface="Times New Roman" pitchFamily="18" charset="0"/>
            </a:rPr>
            <a:t>) полностью, без сокращений в соответствии с документом, удостоверяющим личность. </a:t>
          </a:r>
          <a:endParaRPr lang="ru-RU" dirty="0"/>
        </a:p>
      </dgm:t>
    </dgm:pt>
    <dgm:pt modelId="{378F0AC2-9708-4DE5-8842-18133A0F85F0}" type="parTrans" cxnId="{110A72E0-E4F1-430F-898A-223F1BE33A21}">
      <dgm:prSet/>
      <dgm:spPr/>
      <dgm:t>
        <a:bodyPr/>
        <a:lstStyle/>
        <a:p>
          <a:endParaRPr lang="ru-RU"/>
        </a:p>
      </dgm:t>
    </dgm:pt>
    <dgm:pt modelId="{DE0A3187-E507-4577-B7FA-6FF342D1A38B}" type="sibTrans" cxnId="{110A72E0-E4F1-430F-898A-223F1BE33A21}">
      <dgm:prSet/>
      <dgm:spPr/>
      <dgm:t>
        <a:bodyPr/>
        <a:lstStyle/>
        <a:p>
          <a:endParaRPr lang="ru-RU"/>
        </a:p>
      </dgm:t>
    </dgm:pt>
    <dgm:pt modelId="{37941DF5-C64C-44A1-85BD-3E6E7090865C}">
      <dgm:prSet phldrT="[Текст]" custT="1"/>
      <dgm:spPr/>
      <dgm:t>
        <a:bodyPr/>
        <a:lstStyle/>
        <a:p>
          <a:r>
            <a:rPr lang="ru-RU" sz="1400" b="1" dirty="0" smtClean="0">
              <a:latin typeface="Times New Roman" pitchFamily="18" charset="0"/>
              <a:cs typeface="Times New Roman" pitchFamily="18" charset="0"/>
            </a:rPr>
            <a:t>дата рождения                       (год рождения)</a:t>
          </a:r>
          <a:endParaRPr lang="ru-RU" sz="1400" b="1" dirty="0">
            <a:latin typeface="Times New Roman" pitchFamily="18" charset="0"/>
            <a:cs typeface="Times New Roman" pitchFamily="18" charset="0"/>
          </a:endParaRPr>
        </a:p>
      </dgm:t>
    </dgm:pt>
    <dgm:pt modelId="{CD2B11A8-A091-4F3D-B6AB-352420CD7095}" type="parTrans" cxnId="{CBB6FBCD-D90C-42E6-B96D-8E087A1AA47D}">
      <dgm:prSet/>
      <dgm:spPr/>
      <dgm:t>
        <a:bodyPr/>
        <a:lstStyle/>
        <a:p>
          <a:endParaRPr lang="ru-RU"/>
        </a:p>
      </dgm:t>
    </dgm:pt>
    <dgm:pt modelId="{8439367C-1C20-443D-AFEF-ADC2DF5D52E0}" type="sibTrans" cxnId="{CBB6FBCD-D90C-42E6-B96D-8E087A1AA47D}">
      <dgm:prSet/>
      <dgm:spPr/>
      <dgm:t>
        <a:bodyPr/>
        <a:lstStyle/>
        <a:p>
          <a:endParaRPr lang="ru-RU"/>
        </a:p>
      </dgm:t>
    </dgm:pt>
    <dgm:pt modelId="{5881C2E9-B5B2-4EDA-8205-956D7A785A67}">
      <dgm:prSet phldrT="[Текст]"/>
      <dgm:spPr/>
      <dgm:t>
        <a:bodyPr/>
        <a:lstStyle/>
        <a:p>
          <a:r>
            <a:rPr lang="ru-RU" dirty="0" smtClean="0">
              <a:latin typeface="Times New Roman" pitchFamily="18" charset="0"/>
              <a:cs typeface="Times New Roman" pitchFamily="18" charset="0"/>
            </a:rPr>
            <a:t>указывается в соответствии с записью в документе, удостоверяющем личность</a:t>
          </a:r>
          <a:endParaRPr lang="ru-RU" dirty="0">
            <a:latin typeface="Times New Roman" pitchFamily="18" charset="0"/>
            <a:cs typeface="Times New Roman" pitchFamily="18" charset="0"/>
          </a:endParaRPr>
        </a:p>
      </dgm:t>
    </dgm:pt>
    <dgm:pt modelId="{AF9F66F3-5E28-4B20-AC06-413F0221F1F3}" type="parTrans" cxnId="{D75A654D-15B6-4849-AA5F-98B470B6B18E}">
      <dgm:prSet/>
      <dgm:spPr/>
      <dgm:t>
        <a:bodyPr/>
        <a:lstStyle/>
        <a:p>
          <a:endParaRPr lang="ru-RU"/>
        </a:p>
      </dgm:t>
    </dgm:pt>
    <dgm:pt modelId="{B5C38132-9A45-4EB2-8CF2-1B608A545122}" type="sibTrans" cxnId="{D75A654D-15B6-4849-AA5F-98B470B6B18E}">
      <dgm:prSet/>
      <dgm:spPr/>
      <dgm:t>
        <a:bodyPr/>
        <a:lstStyle/>
        <a:p>
          <a:endParaRPr lang="ru-RU"/>
        </a:p>
      </dgm:t>
    </dgm:pt>
    <dgm:pt modelId="{7A9CD564-E126-4F59-956E-C75DB92F1F0B}">
      <dgm:prSet phldrT="[Текст]" custT="1"/>
      <dgm:spPr/>
      <dgm:t>
        <a:bodyPr/>
        <a:lstStyle/>
        <a:p>
          <a:r>
            <a:rPr lang="ru-RU" sz="1400" b="1" dirty="0" smtClean="0">
              <a:latin typeface="Times New Roman" pitchFamily="18" charset="0"/>
              <a:cs typeface="Times New Roman" pitchFamily="18" charset="0"/>
            </a:rPr>
            <a:t>место службы (работы) и замещаемая (занимаемая) должность</a:t>
          </a:r>
          <a:endParaRPr lang="ru-RU" sz="1400" b="1" dirty="0">
            <a:latin typeface="Times New Roman" pitchFamily="18" charset="0"/>
            <a:cs typeface="Times New Roman" pitchFamily="18" charset="0"/>
          </a:endParaRPr>
        </a:p>
      </dgm:t>
    </dgm:pt>
    <dgm:pt modelId="{4FC625F9-64DA-48D8-AEF8-D8B577EE0CE7}" type="parTrans" cxnId="{89534DFB-5978-4177-88D1-E7420B54EF48}">
      <dgm:prSet/>
      <dgm:spPr/>
      <dgm:t>
        <a:bodyPr/>
        <a:lstStyle/>
        <a:p>
          <a:endParaRPr lang="ru-RU"/>
        </a:p>
      </dgm:t>
    </dgm:pt>
    <dgm:pt modelId="{41600DC5-E3E0-4C13-A310-7E37D4061406}" type="sibTrans" cxnId="{89534DFB-5978-4177-88D1-E7420B54EF48}">
      <dgm:prSet/>
      <dgm:spPr/>
      <dgm:t>
        <a:bodyPr/>
        <a:lstStyle/>
        <a:p>
          <a:endParaRPr lang="ru-RU"/>
        </a:p>
      </dgm:t>
    </dgm:pt>
    <dgm:pt modelId="{DC817EFB-F162-4535-B9F7-EE9520FA26BB}">
      <dgm:prSet phldrT="[Текст]"/>
      <dgm:spPr/>
      <dgm:t>
        <a:bodyPr/>
        <a:lstStyle/>
        <a:p>
          <a:r>
            <a:rPr lang="ru-RU" dirty="0" smtClean="0">
              <a:latin typeface="Times New Roman" pitchFamily="18" charset="0"/>
              <a:cs typeface="Times New Roman" pitchFamily="18" charset="0"/>
            </a:rPr>
            <a:t>указываются в соответствии с приказом о назначении и служебным контрактом (трудовым договором). </a:t>
          </a:r>
          <a:endParaRPr lang="ru-RU" dirty="0">
            <a:latin typeface="Times New Roman" pitchFamily="18" charset="0"/>
            <a:cs typeface="Times New Roman" pitchFamily="18" charset="0"/>
          </a:endParaRPr>
        </a:p>
      </dgm:t>
    </dgm:pt>
    <dgm:pt modelId="{6573ED9E-61CB-417B-93BE-9B5CD7865275}" type="parTrans" cxnId="{92682CF0-E2D6-403F-99FB-6918EB676744}">
      <dgm:prSet/>
      <dgm:spPr/>
      <dgm:t>
        <a:bodyPr/>
        <a:lstStyle/>
        <a:p>
          <a:endParaRPr lang="ru-RU"/>
        </a:p>
      </dgm:t>
    </dgm:pt>
    <dgm:pt modelId="{540AEA38-5314-490B-8CC3-08BC9CFE2954}" type="sibTrans" cxnId="{92682CF0-E2D6-403F-99FB-6918EB676744}">
      <dgm:prSet/>
      <dgm:spPr/>
      <dgm:t>
        <a:bodyPr/>
        <a:lstStyle/>
        <a:p>
          <a:endParaRPr lang="ru-RU"/>
        </a:p>
      </dgm:t>
    </dgm:pt>
    <dgm:pt modelId="{52194C4B-968F-42F8-A501-4287B6E3AD2C}">
      <dgm:prSet/>
      <dgm:spPr/>
      <dgm:t>
        <a:bodyPr/>
        <a:lstStyle/>
        <a:p>
          <a:r>
            <a:rPr lang="ru-RU" dirty="0" smtClean="0">
              <a:latin typeface="Times New Roman" pitchFamily="18" charset="0"/>
              <a:cs typeface="Times New Roman" pitchFamily="18" charset="0"/>
            </a:rPr>
            <a:t>Если сведения представляются в отношении члена семьи, то его ФИО, указываемые непосредственно после подчеркивания типа родственных связей, приводятся в </a:t>
          </a:r>
          <a:r>
            <a:rPr lang="ru-RU" u="sng" dirty="0" smtClean="0">
              <a:latin typeface="Times New Roman" pitchFamily="18" charset="0"/>
              <a:cs typeface="Times New Roman" pitchFamily="18" charset="0"/>
            </a:rPr>
            <a:t>родительном падеже</a:t>
          </a:r>
          <a:r>
            <a:rPr lang="ru-RU" dirty="0" smtClean="0">
              <a:latin typeface="Times New Roman" pitchFamily="18" charset="0"/>
              <a:cs typeface="Times New Roman" pitchFamily="18" charset="0"/>
            </a:rPr>
            <a:t>. ФИО, указываемые после слов «об имуществе, принадлежащем», приводятся в </a:t>
          </a:r>
          <a:r>
            <a:rPr lang="ru-RU" u="sng" dirty="0" smtClean="0">
              <a:latin typeface="Times New Roman" pitchFamily="18" charset="0"/>
              <a:cs typeface="Times New Roman" pitchFamily="18" charset="0"/>
            </a:rPr>
            <a:t>дательном падеже.</a:t>
          </a:r>
          <a:endParaRPr lang="ru-RU" u="sng" dirty="0">
            <a:latin typeface="Times New Roman" pitchFamily="18" charset="0"/>
            <a:cs typeface="Times New Roman" pitchFamily="18" charset="0"/>
          </a:endParaRPr>
        </a:p>
      </dgm:t>
    </dgm:pt>
    <dgm:pt modelId="{80D7C4AD-259A-4ED8-B7E2-8049AF573623}" type="parTrans" cxnId="{D88D3627-DCC0-4B02-B48F-7FC220C1198F}">
      <dgm:prSet/>
      <dgm:spPr/>
      <dgm:t>
        <a:bodyPr/>
        <a:lstStyle/>
        <a:p>
          <a:endParaRPr lang="ru-RU"/>
        </a:p>
      </dgm:t>
    </dgm:pt>
    <dgm:pt modelId="{51715775-DF74-4118-8D53-B35E791E1F8F}" type="sibTrans" cxnId="{D88D3627-DCC0-4B02-B48F-7FC220C1198F}">
      <dgm:prSet/>
      <dgm:spPr/>
      <dgm:t>
        <a:bodyPr/>
        <a:lstStyle/>
        <a:p>
          <a:endParaRPr lang="ru-RU"/>
        </a:p>
      </dgm:t>
    </dgm:pt>
    <dgm:pt modelId="{CE7500AC-6772-4AF2-86FB-CB589BF54373}">
      <dgm:prSet phldrT="[Текст]"/>
      <dgm:spPr/>
      <dgm:t>
        <a:bodyPr/>
        <a:lstStyle/>
        <a:p>
          <a:endParaRPr lang="ru-RU" dirty="0"/>
        </a:p>
      </dgm:t>
    </dgm:pt>
    <dgm:pt modelId="{F5B85669-9917-4084-A69F-60FA38B169D8}" type="sibTrans" cxnId="{5F66614B-F0C7-4270-82ED-D0549B3BDF1B}">
      <dgm:prSet/>
      <dgm:spPr/>
      <dgm:t>
        <a:bodyPr/>
        <a:lstStyle/>
        <a:p>
          <a:endParaRPr lang="ru-RU"/>
        </a:p>
      </dgm:t>
    </dgm:pt>
    <dgm:pt modelId="{A93BA99A-334A-481B-9EF7-E1FC5216B6AD}" type="parTrans" cxnId="{5F66614B-F0C7-4270-82ED-D0549B3BDF1B}">
      <dgm:prSet/>
      <dgm:spPr/>
      <dgm:t>
        <a:bodyPr/>
        <a:lstStyle/>
        <a:p>
          <a:endParaRPr lang="ru-RU"/>
        </a:p>
      </dgm:t>
    </dgm:pt>
    <dgm:pt modelId="{375DDDC9-9B45-46A2-8092-D066BDBB9D13}">
      <dgm:prSet phldrT="[Текст]"/>
      <dgm:spPr/>
      <dgm:t>
        <a:bodyPr/>
        <a:lstStyle/>
        <a:p>
          <a:r>
            <a:rPr lang="ru-RU" dirty="0" smtClean="0">
              <a:latin typeface="Times New Roman" pitchFamily="18" charset="0"/>
              <a:cs typeface="Times New Roman" pitchFamily="18" charset="0"/>
            </a:rPr>
            <a:t>В случае, если в период представления сведений наименование замещаемой (занимаемой) должности изменилось, то указывается должность, замещаемая </a:t>
          </a:r>
          <a:r>
            <a:rPr lang="ru-RU" dirty="0" smtClean="0"/>
            <a:t>(занимаемая)  </a:t>
          </a:r>
          <a:r>
            <a:rPr lang="ru-RU" dirty="0" smtClean="0">
              <a:latin typeface="Times New Roman" pitchFamily="18" charset="0"/>
              <a:cs typeface="Times New Roman" pitchFamily="18" charset="0"/>
            </a:rPr>
            <a:t>31  декабря отчетного года. </a:t>
          </a:r>
          <a:endParaRPr lang="ru-RU" dirty="0">
            <a:latin typeface="Times New Roman" pitchFamily="18" charset="0"/>
            <a:cs typeface="Times New Roman" pitchFamily="18" charset="0"/>
          </a:endParaRPr>
        </a:p>
      </dgm:t>
    </dgm:pt>
    <dgm:pt modelId="{0F8ADD08-F60D-4514-81D5-4BAB0A344BD1}" type="parTrans" cxnId="{95300A44-9AC0-4423-BEC4-E4B42C04BC66}">
      <dgm:prSet/>
      <dgm:spPr/>
      <dgm:t>
        <a:bodyPr/>
        <a:lstStyle/>
        <a:p>
          <a:endParaRPr lang="ru-RU"/>
        </a:p>
      </dgm:t>
    </dgm:pt>
    <dgm:pt modelId="{5FB2A324-4176-4DDB-8592-B7C0A5D2A232}" type="sibTrans" cxnId="{95300A44-9AC0-4423-BEC4-E4B42C04BC66}">
      <dgm:prSet/>
      <dgm:spPr/>
      <dgm:t>
        <a:bodyPr/>
        <a:lstStyle/>
        <a:p>
          <a:endParaRPr lang="ru-RU"/>
        </a:p>
      </dgm:t>
    </dgm:pt>
    <dgm:pt modelId="{B9850848-7A6E-42B6-9E96-CE4ADBEE1311}">
      <dgm:prSet phldrT="[Текст]"/>
      <dgm:spPr/>
      <dgm:t>
        <a:bodyPr/>
        <a:lstStyle/>
        <a:p>
          <a:r>
            <a:rPr lang="ru-RU" dirty="0" smtClean="0">
              <a:latin typeface="Times New Roman" pitchFamily="18" charset="0"/>
              <a:cs typeface="Times New Roman" pitchFamily="18" charset="0"/>
            </a:rPr>
            <a:t>При заполнении справки гражданином, не осуществляющим трудовую деятельность в установленном порядке, претендующим на замещение вакантной должности, в графе место службы (работы) указывается: «временно неработающий, претендующий на замещение «наименование должности»</a:t>
          </a:r>
          <a:endParaRPr lang="ru-RU" dirty="0">
            <a:latin typeface="Times New Roman" pitchFamily="18" charset="0"/>
            <a:cs typeface="Times New Roman" pitchFamily="18" charset="0"/>
          </a:endParaRPr>
        </a:p>
      </dgm:t>
    </dgm:pt>
    <dgm:pt modelId="{B100DDA4-681B-4C26-B66F-BD74F19E4D2B}" type="parTrans" cxnId="{0DA80834-2E78-4742-A83E-C8B89C413FAE}">
      <dgm:prSet/>
      <dgm:spPr/>
      <dgm:t>
        <a:bodyPr/>
        <a:lstStyle/>
        <a:p>
          <a:endParaRPr lang="ru-RU"/>
        </a:p>
      </dgm:t>
    </dgm:pt>
    <dgm:pt modelId="{D664792F-0E9A-40C8-A565-603A37752093}" type="sibTrans" cxnId="{0DA80834-2E78-4742-A83E-C8B89C413FAE}">
      <dgm:prSet/>
      <dgm:spPr/>
      <dgm:t>
        <a:bodyPr/>
        <a:lstStyle/>
        <a:p>
          <a:endParaRPr lang="ru-RU"/>
        </a:p>
      </dgm:t>
    </dgm:pt>
    <dgm:pt modelId="{D7FCA073-3DCD-441B-94F2-4CAFD3026946}">
      <dgm:prSet phldrT="[Текст]"/>
      <dgm:spPr/>
      <dgm:t>
        <a:bodyPr/>
        <a:lstStyle/>
        <a:p>
          <a:endParaRPr lang="ru-RU" dirty="0">
            <a:latin typeface="Times New Roman" pitchFamily="18" charset="0"/>
            <a:cs typeface="Times New Roman" pitchFamily="18" charset="0"/>
          </a:endParaRPr>
        </a:p>
      </dgm:t>
    </dgm:pt>
    <dgm:pt modelId="{178063C2-A0F0-482A-81DF-34F98C88EAF2}" type="parTrans" cxnId="{C42A644A-6117-4C4B-A55B-22801D99EFED}">
      <dgm:prSet/>
      <dgm:spPr/>
      <dgm:t>
        <a:bodyPr/>
        <a:lstStyle/>
        <a:p>
          <a:endParaRPr lang="ru-RU"/>
        </a:p>
      </dgm:t>
    </dgm:pt>
    <dgm:pt modelId="{770E456D-85A5-447C-B2FF-154290D4FAAF}" type="sibTrans" cxnId="{C42A644A-6117-4C4B-A55B-22801D99EFED}">
      <dgm:prSet/>
      <dgm:spPr/>
      <dgm:t>
        <a:bodyPr/>
        <a:lstStyle/>
        <a:p>
          <a:endParaRPr lang="ru-RU"/>
        </a:p>
      </dgm:t>
    </dgm:pt>
    <dgm:pt modelId="{483229F1-FC13-458E-B3D7-D34DBD5E1703}">
      <dgm:prSet phldrT="[Текст]"/>
      <dgm:spPr/>
      <dgm:t>
        <a:bodyPr/>
        <a:lstStyle/>
        <a:p>
          <a:endParaRPr lang="ru-RU" dirty="0">
            <a:latin typeface="Times New Roman" pitchFamily="18" charset="0"/>
            <a:cs typeface="Times New Roman" pitchFamily="18" charset="0"/>
          </a:endParaRPr>
        </a:p>
      </dgm:t>
    </dgm:pt>
    <dgm:pt modelId="{F2A736C7-25D8-40CE-A232-40F1E0710025}" type="parTrans" cxnId="{2E35101E-AC3D-4646-ABE9-608FAB0F0D03}">
      <dgm:prSet/>
      <dgm:spPr/>
      <dgm:t>
        <a:bodyPr/>
        <a:lstStyle/>
        <a:p>
          <a:endParaRPr lang="ru-RU"/>
        </a:p>
      </dgm:t>
    </dgm:pt>
    <dgm:pt modelId="{BB19F1CF-5804-412F-A1D9-DCEAB72F7105}" type="sibTrans" cxnId="{2E35101E-AC3D-4646-ABE9-608FAB0F0D03}">
      <dgm:prSet/>
      <dgm:spPr/>
      <dgm:t>
        <a:bodyPr/>
        <a:lstStyle/>
        <a:p>
          <a:endParaRPr lang="ru-RU"/>
        </a:p>
      </dgm:t>
    </dgm:pt>
    <dgm:pt modelId="{7321145B-6C22-4059-ACDC-A3FCE12E7E48}" type="pres">
      <dgm:prSet presAssocID="{384FE745-5D10-405B-8E5E-CAEA106FF024}" presName="Name0" presStyleCnt="0">
        <dgm:presLayoutVars>
          <dgm:dir/>
          <dgm:animLvl val="lvl"/>
          <dgm:resizeHandles val="exact"/>
        </dgm:presLayoutVars>
      </dgm:prSet>
      <dgm:spPr/>
      <dgm:t>
        <a:bodyPr/>
        <a:lstStyle/>
        <a:p>
          <a:endParaRPr lang="ru-RU"/>
        </a:p>
      </dgm:t>
    </dgm:pt>
    <dgm:pt modelId="{A7CCAC85-1A16-4245-A9F8-39B234A411D5}" type="pres">
      <dgm:prSet presAssocID="{D9E84E93-04B7-4517-8F26-FD2F7B242009}" presName="composite" presStyleCnt="0"/>
      <dgm:spPr/>
      <dgm:t>
        <a:bodyPr/>
        <a:lstStyle/>
        <a:p>
          <a:endParaRPr lang="ru-RU"/>
        </a:p>
      </dgm:t>
    </dgm:pt>
    <dgm:pt modelId="{1497CA2C-C5F5-483C-8411-3615B4259262}" type="pres">
      <dgm:prSet presAssocID="{D9E84E93-04B7-4517-8F26-FD2F7B242009}" presName="parTx" presStyleLbl="alignNode1" presStyleIdx="0" presStyleCnt="3" custLinFactNeighborX="-103" custLinFactNeighborY="1058">
        <dgm:presLayoutVars>
          <dgm:chMax val="0"/>
          <dgm:chPref val="0"/>
          <dgm:bulletEnabled val="1"/>
        </dgm:presLayoutVars>
      </dgm:prSet>
      <dgm:spPr/>
      <dgm:t>
        <a:bodyPr/>
        <a:lstStyle/>
        <a:p>
          <a:endParaRPr lang="ru-RU"/>
        </a:p>
      </dgm:t>
    </dgm:pt>
    <dgm:pt modelId="{3F9C1DCC-50A6-4B5F-9F98-BAA0337D73DD}" type="pres">
      <dgm:prSet presAssocID="{D9E84E93-04B7-4517-8F26-FD2F7B242009}" presName="desTx" presStyleLbl="alignAccFollowNode1" presStyleIdx="0" presStyleCnt="3">
        <dgm:presLayoutVars>
          <dgm:bulletEnabled val="1"/>
        </dgm:presLayoutVars>
      </dgm:prSet>
      <dgm:spPr/>
      <dgm:t>
        <a:bodyPr/>
        <a:lstStyle/>
        <a:p>
          <a:endParaRPr lang="ru-RU"/>
        </a:p>
      </dgm:t>
    </dgm:pt>
    <dgm:pt modelId="{BD1D0540-09C2-4238-BD45-0FD867EB7029}" type="pres">
      <dgm:prSet presAssocID="{EC532A8A-57B9-4368-A076-E8B907A17D50}" presName="space" presStyleCnt="0"/>
      <dgm:spPr/>
      <dgm:t>
        <a:bodyPr/>
        <a:lstStyle/>
        <a:p>
          <a:endParaRPr lang="ru-RU"/>
        </a:p>
      </dgm:t>
    </dgm:pt>
    <dgm:pt modelId="{60B43DD5-FD7C-459D-ABBB-DC02A78EE235}" type="pres">
      <dgm:prSet presAssocID="{37941DF5-C64C-44A1-85BD-3E6E7090865C}" presName="composite" presStyleCnt="0"/>
      <dgm:spPr/>
      <dgm:t>
        <a:bodyPr/>
        <a:lstStyle/>
        <a:p>
          <a:endParaRPr lang="ru-RU"/>
        </a:p>
      </dgm:t>
    </dgm:pt>
    <dgm:pt modelId="{785064A5-04BC-4410-981B-ECE0F1A960A8}" type="pres">
      <dgm:prSet presAssocID="{37941DF5-C64C-44A1-85BD-3E6E7090865C}" presName="parTx" presStyleLbl="alignNode1" presStyleIdx="1" presStyleCnt="3" custLinFactNeighborX="769" custLinFactNeighborY="-5877">
        <dgm:presLayoutVars>
          <dgm:chMax val="0"/>
          <dgm:chPref val="0"/>
          <dgm:bulletEnabled val="1"/>
        </dgm:presLayoutVars>
      </dgm:prSet>
      <dgm:spPr/>
      <dgm:t>
        <a:bodyPr/>
        <a:lstStyle/>
        <a:p>
          <a:endParaRPr lang="ru-RU"/>
        </a:p>
      </dgm:t>
    </dgm:pt>
    <dgm:pt modelId="{2B04F57E-2D4F-48FC-85C5-C9F52EB36720}" type="pres">
      <dgm:prSet presAssocID="{37941DF5-C64C-44A1-85BD-3E6E7090865C}" presName="desTx" presStyleLbl="alignAccFollowNode1" presStyleIdx="1" presStyleCnt="3" custScaleY="100000" custLinFactNeighborX="769" custLinFactNeighborY="-367">
        <dgm:presLayoutVars>
          <dgm:bulletEnabled val="1"/>
        </dgm:presLayoutVars>
      </dgm:prSet>
      <dgm:spPr/>
      <dgm:t>
        <a:bodyPr/>
        <a:lstStyle/>
        <a:p>
          <a:endParaRPr lang="ru-RU"/>
        </a:p>
      </dgm:t>
    </dgm:pt>
    <dgm:pt modelId="{7F4B0D23-4D5F-4998-9868-939F98708687}" type="pres">
      <dgm:prSet presAssocID="{8439367C-1C20-443D-AFEF-ADC2DF5D52E0}" presName="space" presStyleCnt="0"/>
      <dgm:spPr/>
      <dgm:t>
        <a:bodyPr/>
        <a:lstStyle/>
        <a:p>
          <a:endParaRPr lang="ru-RU"/>
        </a:p>
      </dgm:t>
    </dgm:pt>
    <dgm:pt modelId="{A5F290C5-63FF-4696-B5A0-94226C5EE8FE}" type="pres">
      <dgm:prSet presAssocID="{7A9CD564-E126-4F59-956E-C75DB92F1F0B}" presName="composite" presStyleCnt="0"/>
      <dgm:spPr/>
      <dgm:t>
        <a:bodyPr/>
        <a:lstStyle/>
        <a:p>
          <a:endParaRPr lang="ru-RU"/>
        </a:p>
      </dgm:t>
    </dgm:pt>
    <dgm:pt modelId="{95B8A03B-DB92-4CCD-83DF-A67D1E65F2D2}" type="pres">
      <dgm:prSet presAssocID="{7A9CD564-E126-4F59-956E-C75DB92F1F0B}" presName="parTx" presStyleLbl="alignNode1" presStyleIdx="2" presStyleCnt="3">
        <dgm:presLayoutVars>
          <dgm:chMax val="0"/>
          <dgm:chPref val="0"/>
          <dgm:bulletEnabled val="1"/>
        </dgm:presLayoutVars>
      </dgm:prSet>
      <dgm:spPr/>
      <dgm:t>
        <a:bodyPr/>
        <a:lstStyle/>
        <a:p>
          <a:endParaRPr lang="ru-RU"/>
        </a:p>
      </dgm:t>
    </dgm:pt>
    <dgm:pt modelId="{E464A070-EFAB-42A4-AB56-6005D1D6618D}" type="pres">
      <dgm:prSet presAssocID="{7A9CD564-E126-4F59-956E-C75DB92F1F0B}" presName="desTx" presStyleLbl="alignAccFollowNode1" presStyleIdx="2" presStyleCnt="3">
        <dgm:presLayoutVars>
          <dgm:bulletEnabled val="1"/>
        </dgm:presLayoutVars>
      </dgm:prSet>
      <dgm:spPr/>
      <dgm:t>
        <a:bodyPr/>
        <a:lstStyle/>
        <a:p>
          <a:endParaRPr lang="ru-RU"/>
        </a:p>
      </dgm:t>
    </dgm:pt>
  </dgm:ptLst>
  <dgm:cxnLst>
    <dgm:cxn modelId="{92682CF0-E2D6-403F-99FB-6918EB676744}" srcId="{7A9CD564-E126-4F59-956E-C75DB92F1F0B}" destId="{DC817EFB-F162-4535-B9F7-EE9520FA26BB}" srcOrd="0" destOrd="0" parTransId="{6573ED9E-61CB-417B-93BE-9B5CD7865275}" sibTransId="{540AEA38-5314-490B-8CC3-08BC9CFE2954}"/>
    <dgm:cxn modelId="{5F66614B-F0C7-4270-82ED-D0549B3BDF1B}" srcId="{D9E84E93-04B7-4517-8F26-FD2F7B242009}" destId="{CE7500AC-6772-4AF2-86FB-CB589BF54373}" srcOrd="1" destOrd="0" parTransId="{A93BA99A-334A-481B-9EF7-E1FC5216B6AD}" sibTransId="{F5B85669-9917-4084-A69F-60FA38B169D8}"/>
    <dgm:cxn modelId="{0DA80834-2E78-4742-A83E-C8B89C413FAE}" srcId="{7A9CD564-E126-4F59-956E-C75DB92F1F0B}" destId="{B9850848-7A6E-42B6-9E96-CE4ADBEE1311}" srcOrd="4" destOrd="0" parTransId="{B100DDA4-681B-4C26-B66F-BD74F19E4D2B}" sibTransId="{D664792F-0E9A-40C8-A565-603A37752093}"/>
    <dgm:cxn modelId="{9A3543D4-F03B-44CA-890C-6B4CEEE9C513}" type="presOf" srcId="{5881C2E9-B5B2-4EDA-8205-956D7A785A67}" destId="{2B04F57E-2D4F-48FC-85C5-C9F52EB36720}" srcOrd="0" destOrd="0" presId="urn:microsoft.com/office/officeart/2005/8/layout/hList1"/>
    <dgm:cxn modelId="{138E81EC-8B66-49A2-A517-B6EB9CB17A4C}" type="presOf" srcId="{C9961493-7B6B-4B69-96AB-210618AEED5E}" destId="{3F9C1DCC-50A6-4B5F-9F98-BAA0337D73DD}" srcOrd="0" destOrd="0" presId="urn:microsoft.com/office/officeart/2005/8/layout/hList1"/>
    <dgm:cxn modelId="{CBB6FBCD-D90C-42E6-B96D-8E087A1AA47D}" srcId="{384FE745-5D10-405B-8E5E-CAEA106FF024}" destId="{37941DF5-C64C-44A1-85BD-3E6E7090865C}" srcOrd="1" destOrd="0" parTransId="{CD2B11A8-A091-4F3D-B6AB-352420CD7095}" sibTransId="{8439367C-1C20-443D-AFEF-ADC2DF5D52E0}"/>
    <dgm:cxn modelId="{53188573-1F4D-466D-BE39-7F0243AD9907}" type="presOf" srcId="{37941DF5-C64C-44A1-85BD-3E6E7090865C}" destId="{785064A5-04BC-4410-981B-ECE0F1A960A8}" srcOrd="0" destOrd="0" presId="urn:microsoft.com/office/officeart/2005/8/layout/hList1"/>
    <dgm:cxn modelId="{D88D3627-DCC0-4B02-B48F-7FC220C1198F}" srcId="{D9E84E93-04B7-4517-8F26-FD2F7B242009}" destId="{52194C4B-968F-42F8-A501-4287B6E3AD2C}" srcOrd="2" destOrd="0" parTransId="{80D7C4AD-259A-4ED8-B7E2-8049AF573623}" sibTransId="{51715775-DF74-4118-8D53-B35E791E1F8F}"/>
    <dgm:cxn modelId="{2E35101E-AC3D-4646-ABE9-608FAB0F0D03}" srcId="{7A9CD564-E126-4F59-956E-C75DB92F1F0B}" destId="{483229F1-FC13-458E-B3D7-D34DBD5E1703}" srcOrd="3" destOrd="0" parTransId="{F2A736C7-25D8-40CE-A232-40F1E0710025}" sibTransId="{BB19F1CF-5804-412F-A1D9-DCEAB72F7105}"/>
    <dgm:cxn modelId="{9C79E727-970F-4791-92BA-FCBD10AB9940}" type="presOf" srcId="{D9E84E93-04B7-4517-8F26-FD2F7B242009}" destId="{1497CA2C-C5F5-483C-8411-3615B4259262}" srcOrd="0" destOrd="0" presId="urn:microsoft.com/office/officeart/2005/8/layout/hList1"/>
    <dgm:cxn modelId="{97B9C8C8-B311-4016-9AC5-ECE744E4BC10}" srcId="{384FE745-5D10-405B-8E5E-CAEA106FF024}" destId="{D9E84E93-04B7-4517-8F26-FD2F7B242009}" srcOrd="0" destOrd="0" parTransId="{1C938D22-8B98-4A6E-9967-1789ABB784AC}" sibTransId="{EC532A8A-57B9-4368-A076-E8B907A17D50}"/>
    <dgm:cxn modelId="{D75A654D-15B6-4849-AA5F-98B470B6B18E}" srcId="{37941DF5-C64C-44A1-85BD-3E6E7090865C}" destId="{5881C2E9-B5B2-4EDA-8205-956D7A785A67}" srcOrd="0" destOrd="0" parTransId="{AF9F66F3-5E28-4B20-AC06-413F0221F1F3}" sibTransId="{B5C38132-9A45-4EB2-8CF2-1B608A545122}"/>
    <dgm:cxn modelId="{A1F969DE-FA16-4A5C-A27F-AB2E741161D8}" type="presOf" srcId="{D7FCA073-3DCD-441B-94F2-4CAFD3026946}" destId="{E464A070-EFAB-42A4-AB56-6005D1D6618D}" srcOrd="0" destOrd="1" presId="urn:microsoft.com/office/officeart/2005/8/layout/hList1"/>
    <dgm:cxn modelId="{89534DFB-5978-4177-88D1-E7420B54EF48}" srcId="{384FE745-5D10-405B-8E5E-CAEA106FF024}" destId="{7A9CD564-E126-4F59-956E-C75DB92F1F0B}" srcOrd="2" destOrd="0" parTransId="{4FC625F9-64DA-48D8-AEF8-D8B577EE0CE7}" sibTransId="{41600DC5-E3E0-4C13-A310-7E37D4061406}"/>
    <dgm:cxn modelId="{E53C50B7-D7A4-4C56-8081-103826CE19DC}" type="presOf" srcId="{375DDDC9-9B45-46A2-8092-D066BDBB9D13}" destId="{E464A070-EFAB-42A4-AB56-6005D1D6618D}" srcOrd="0" destOrd="2" presId="urn:microsoft.com/office/officeart/2005/8/layout/hList1"/>
    <dgm:cxn modelId="{C42A644A-6117-4C4B-A55B-22801D99EFED}" srcId="{7A9CD564-E126-4F59-956E-C75DB92F1F0B}" destId="{D7FCA073-3DCD-441B-94F2-4CAFD3026946}" srcOrd="1" destOrd="0" parTransId="{178063C2-A0F0-482A-81DF-34F98C88EAF2}" sibTransId="{770E456D-85A5-447C-B2FF-154290D4FAAF}"/>
    <dgm:cxn modelId="{C7B780EE-0C0D-4E52-B83A-9FB70287933B}" type="presOf" srcId="{CE7500AC-6772-4AF2-86FB-CB589BF54373}" destId="{3F9C1DCC-50A6-4B5F-9F98-BAA0337D73DD}" srcOrd="0" destOrd="1" presId="urn:microsoft.com/office/officeart/2005/8/layout/hList1"/>
    <dgm:cxn modelId="{110A72E0-E4F1-430F-898A-223F1BE33A21}" srcId="{D9E84E93-04B7-4517-8F26-FD2F7B242009}" destId="{C9961493-7B6B-4B69-96AB-210618AEED5E}" srcOrd="0" destOrd="0" parTransId="{378F0AC2-9708-4DE5-8842-18133A0F85F0}" sibTransId="{DE0A3187-E507-4577-B7FA-6FF342D1A38B}"/>
    <dgm:cxn modelId="{5780D1F6-759F-4507-BE52-261FB7344144}" type="presOf" srcId="{DC817EFB-F162-4535-B9F7-EE9520FA26BB}" destId="{E464A070-EFAB-42A4-AB56-6005D1D6618D}" srcOrd="0" destOrd="0" presId="urn:microsoft.com/office/officeart/2005/8/layout/hList1"/>
    <dgm:cxn modelId="{1CE89CF4-7EF4-4D95-98FC-0F5DD19E8AE3}" type="presOf" srcId="{7A9CD564-E126-4F59-956E-C75DB92F1F0B}" destId="{95B8A03B-DB92-4CCD-83DF-A67D1E65F2D2}" srcOrd="0" destOrd="0" presId="urn:microsoft.com/office/officeart/2005/8/layout/hList1"/>
    <dgm:cxn modelId="{8612211A-51D9-46CE-B8E9-53B12511C0D6}" type="presOf" srcId="{384FE745-5D10-405B-8E5E-CAEA106FF024}" destId="{7321145B-6C22-4059-ACDC-A3FCE12E7E48}" srcOrd="0" destOrd="0" presId="urn:microsoft.com/office/officeart/2005/8/layout/hList1"/>
    <dgm:cxn modelId="{A4D0B716-1E77-4AA5-8382-3777D2C9ADA2}" type="presOf" srcId="{B9850848-7A6E-42B6-9E96-CE4ADBEE1311}" destId="{E464A070-EFAB-42A4-AB56-6005D1D6618D}" srcOrd="0" destOrd="4" presId="urn:microsoft.com/office/officeart/2005/8/layout/hList1"/>
    <dgm:cxn modelId="{25531D66-8516-4AF0-A219-7E0EDD5ECEBB}" type="presOf" srcId="{483229F1-FC13-458E-B3D7-D34DBD5E1703}" destId="{E464A070-EFAB-42A4-AB56-6005D1D6618D}" srcOrd="0" destOrd="3" presId="urn:microsoft.com/office/officeart/2005/8/layout/hList1"/>
    <dgm:cxn modelId="{95300A44-9AC0-4423-BEC4-E4B42C04BC66}" srcId="{7A9CD564-E126-4F59-956E-C75DB92F1F0B}" destId="{375DDDC9-9B45-46A2-8092-D066BDBB9D13}" srcOrd="2" destOrd="0" parTransId="{0F8ADD08-F60D-4514-81D5-4BAB0A344BD1}" sibTransId="{5FB2A324-4176-4DDB-8592-B7C0A5D2A232}"/>
    <dgm:cxn modelId="{C84B9A8F-BF56-4DA1-9F4D-E8935819516F}" type="presOf" srcId="{52194C4B-968F-42F8-A501-4287B6E3AD2C}" destId="{3F9C1DCC-50A6-4B5F-9F98-BAA0337D73DD}" srcOrd="0" destOrd="2" presId="urn:microsoft.com/office/officeart/2005/8/layout/hList1"/>
    <dgm:cxn modelId="{AE5A1710-87AB-492F-BA7A-26AF4834C1DF}" type="presParOf" srcId="{7321145B-6C22-4059-ACDC-A3FCE12E7E48}" destId="{A7CCAC85-1A16-4245-A9F8-39B234A411D5}" srcOrd="0" destOrd="0" presId="urn:microsoft.com/office/officeart/2005/8/layout/hList1"/>
    <dgm:cxn modelId="{82F71C49-CF4E-4BAC-8F7D-EC2DCDA3D1CB}" type="presParOf" srcId="{A7CCAC85-1A16-4245-A9F8-39B234A411D5}" destId="{1497CA2C-C5F5-483C-8411-3615B4259262}" srcOrd="0" destOrd="0" presId="urn:microsoft.com/office/officeart/2005/8/layout/hList1"/>
    <dgm:cxn modelId="{40D04BD8-8B8A-484B-AF59-E62FFE15BBC7}" type="presParOf" srcId="{A7CCAC85-1A16-4245-A9F8-39B234A411D5}" destId="{3F9C1DCC-50A6-4B5F-9F98-BAA0337D73DD}" srcOrd="1" destOrd="0" presId="urn:microsoft.com/office/officeart/2005/8/layout/hList1"/>
    <dgm:cxn modelId="{842D0998-E9E6-46C9-9B2F-DD3AA216C288}" type="presParOf" srcId="{7321145B-6C22-4059-ACDC-A3FCE12E7E48}" destId="{BD1D0540-09C2-4238-BD45-0FD867EB7029}" srcOrd="1" destOrd="0" presId="urn:microsoft.com/office/officeart/2005/8/layout/hList1"/>
    <dgm:cxn modelId="{0FF60629-AB2F-4274-8B37-F4BCE7D9BB14}" type="presParOf" srcId="{7321145B-6C22-4059-ACDC-A3FCE12E7E48}" destId="{60B43DD5-FD7C-459D-ABBB-DC02A78EE235}" srcOrd="2" destOrd="0" presId="urn:microsoft.com/office/officeart/2005/8/layout/hList1"/>
    <dgm:cxn modelId="{42B031F3-2C77-4617-80DD-B155786F71E5}" type="presParOf" srcId="{60B43DD5-FD7C-459D-ABBB-DC02A78EE235}" destId="{785064A5-04BC-4410-981B-ECE0F1A960A8}" srcOrd="0" destOrd="0" presId="urn:microsoft.com/office/officeart/2005/8/layout/hList1"/>
    <dgm:cxn modelId="{A7CE8D4D-135C-4F12-B22F-2530E24BA117}" type="presParOf" srcId="{60B43DD5-FD7C-459D-ABBB-DC02A78EE235}" destId="{2B04F57E-2D4F-48FC-85C5-C9F52EB36720}" srcOrd="1" destOrd="0" presId="urn:microsoft.com/office/officeart/2005/8/layout/hList1"/>
    <dgm:cxn modelId="{1028B63C-CD05-441A-8300-56764D88C651}" type="presParOf" srcId="{7321145B-6C22-4059-ACDC-A3FCE12E7E48}" destId="{7F4B0D23-4D5F-4998-9868-939F98708687}" srcOrd="3" destOrd="0" presId="urn:microsoft.com/office/officeart/2005/8/layout/hList1"/>
    <dgm:cxn modelId="{B1A06D5E-62DD-4DB5-816C-3C85437108F7}" type="presParOf" srcId="{7321145B-6C22-4059-ACDC-A3FCE12E7E48}" destId="{A5F290C5-63FF-4696-B5A0-94226C5EE8FE}" srcOrd="4" destOrd="0" presId="urn:microsoft.com/office/officeart/2005/8/layout/hList1"/>
    <dgm:cxn modelId="{6561EF4B-6B3F-4E91-8CB6-483E551A0F9F}" type="presParOf" srcId="{A5F290C5-63FF-4696-B5A0-94226C5EE8FE}" destId="{95B8A03B-DB92-4CCD-83DF-A67D1E65F2D2}" srcOrd="0" destOrd="0" presId="urn:microsoft.com/office/officeart/2005/8/layout/hList1"/>
    <dgm:cxn modelId="{C0B1A0E5-1C5F-447A-B4C8-5FEFF4C03EA1}" type="presParOf" srcId="{A5F290C5-63FF-4696-B5A0-94226C5EE8FE}" destId="{E464A070-EFAB-42A4-AB56-6005D1D6618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DC6BFD-294D-4F65-B73E-B2559EABCBD3}"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3863EFDE-5B78-4919-A1F2-759304475A89}">
      <dgm:prSet custT="1"/>
      <dgm:spPr/>
      <dgm:t>
        <a:bodyPr/>
        <a:lstStyle/>
        <a:p>
          <a:r>
            <a:rPr lang="ru-RU" sz="2000" b="1" dirty="0" smtClean="0">
              <a:latin typeface="Times New Roman" pitchFamily="18" charset="0"/>
              <a:cs typeface="Times New Roman" pitchFamily="18" charset="0"/>
            </a:rPr>
            <a:t>при наличии нескольких мест работы </a:t>
          </a:r>
          <a:endParaRPr lang="ru-RU" sz="2000" b="1" dirty="0">
            <a:latin typeface="Times New Roman" pitchFamily="18" charset="0"/>
            <a:cs typeface="Times New Roman" pitchFamily="18" charset="0"/>
          </a:endParaRPr>
        </a:p>
      </dgm:t>
    </dgm:pt>
    <dgm:pt modelId="{8DABA122-1564-4BC9-A8E9-5AFC61C48895}" type="parTrans" cxnId="{6AF75386-F332-4C5A-A83E-70ECF60C0D9A}">
      <dgm:prSet/>
      <dgm:spPr/>
      <dgm:t>
        <a:bodyPr/>
        <a:lstStyle/>
        <a:p>
          <a:endParaRPr lang="ru-RU"/>
        </a:p>
      </dgm:t>
    </dgm:pt>
    <dgm:pt modelId="{57E7812C-144B-4277-B0AE-2ADAB71E4C4B}" type="sibTrans" cxnId="{6AF75386-F332-4C5A-A83E-70ECF60C0D9A}">
      <dgm:prSet/>
      <dgm:spPr/>
      <dgm:t>
        <a:bodyPr/>
        <a:lstStyle/>
        <a:p>
          <a:endParaRPr lang="ru-RU"/>
        </a:p>
      </dgm:t>
    </dgm:pt>
    <dgm:pt modelId="{7F14BC14-8D72-41D4-8697-2F1BAAA40A00}">
      <dgm:prSet phldrT="[Текст]" custT="1"/>
      <dgm:spPr/>
      <dgm:t>
        <a:bodyPr/>
        <a:lstStyle/>
        <a:p>
          <a:pPr algn="just"/>
          <a:r>
            <a:rPr lang="ru-RU" sz="1400" dirty="0" smtClean="0">
              <a:latin typeface="Times New Roman" pitchFamily="18" charset="0"/>
              <a:cs typeface="Times New Roman" pitchFamily="18" charset="0"/>
            </a:rPr>
            <a:t>Указывается основное место работы, т.е. организация, в которой находится трудовая книжка. При заполнении справки лицом, замещающим муниципальную должность на непостоянной основе, указывается муниципальная должность.</a:t>
          </a:r>
          <a:endParaRPr lang="ru-RU" sz="1400" dirty="0">
            <a:latin typeface="Times New Roman" pitchFamily="18" charset="0"/>
            <a:cs typeface="Times New Roman" pitchFamily="18" charset="0"/>
          </a:endParaRPr>
        </a:p>
      </dgm:t>
    </dgm:pt>
    <dgm:pt modelId="{5AA8FA77-A55D-4CBE-A6F1-82B16EC94355}" type="parTrans" cxnId="{170FD4F7-C24B-4DC7-BE3D-DE73EED50634}">
      <dgm:prSet/>
      <dgm:spPr/>
      <dgm:t>
        <a:bodyPr/>
        <a:lstStyle/>
        <a:p>
          <a:endParaRPr lang="ru-RU"/>
        </a:p>
      </dgm:t>
    </dgm:pt>
    <dgm:pt modelId="{14D3DB65-8F3D-4398-9D67-169A26D7881F}" type="sibTrans" cxnId="{170FD4F7-C24B-4DC7-BE3D-DE73EED50634}">
      <dgm:prSet/>
      <dgm:spPr/>
      <dgm:t>
        <a:bodyPr/>
        <a:lstStyle/>
        <a:p>
          <a:endParaRPr lang="ru-RU"/>
        </a:p>
      </dgm:t>
    </dgm:pt>
    <dgm:pt modelId="{95DE4208-C8CB-4BE0-A960-3079901C301D}">
      <dgm:prSet phldrT="[Текст]" custT="1"/>
      <dgm:spPr/>
      <dgm:t>
        <a:bodyPr/>
        <a:lstStyle/>
        <a:p>
          <a:r>
            <a:rPr lang="ru-RU" sz="2000" b="1" dirty="0" smtClean="0">
              <a:latin typeface="Times New Roman" pitchFamily="18" charset="0"/>
              <a:cs typeface="Times New Roman" pitchFamily="18" charset="0"/>
            </a:rPr>
            <a:t>адрес места регистрации </a:t>
          </a:r>
          <a:endParaRPr lang="ru-RU" sz="2000" b="1" dirty="0">
            <a:latin typeface="Times New Roman" pitchFamily="18" charset="0"/>
            <a:cs typeface="Times New Roman" pitchFamily="18" charset="0"/>
          </a:endParaRPr>
        </a:p>
      </dgm:t>
    </dgm:pt>
    <dgm:pt modelId="{DBCBCDD8-8B65-4029-834D-BADF84089ABD}" type="parTrans" cxnId="{6177E6F4-C178-4C69-A106-3E851C137A58}">
      <dgm:prSet/>
      <dgm:spPr/>
      <dgm:t>
        <a:bodyPr/>
        <a:lstStyle/>
        <a:p>
          <a:endParaRPr lang="ru-RU"/>
        </a:p>
      </dgm:t>
    </dgm:pt>
    <dgm:pt modelId="{8C56A200-B567-45E3-AB94-F08D28117C24}" type="sibTrans" cxnId="{6177E6F4-C178-4C69-A106-3E851C137A58}">
      <dgm:prSet/>
      <dgm:spPr/>
      <dgm:t>
        <a:bodyPr/>
        <a:lstStyle/>
        <a:p>
          <a:endParaRPr lang="ru-RU"/>
        </a:p>
      </dgm:t>
    </dgm:pt>
    <dgm:pt modelId="{0E4C54EC-75CA-47FC-A5DC-EDA72B4550DF}">
      <dgm:prSet phldrT="[Текст]" custT="1"/>
      <dgm:spPr/>
      <dgm:t>
        <a:bodyPr/>
        <a:lstStyle/>
        <a:p>
          <a:pPr algn="just"/>
          <a:r>
            <a:rPr lang="ru-RU" sz="1400" dirty="0" smtClean="0">
              <a:latin typeface="Times New Roman" pitchFamily="18" charset="0"/>
              <a:cs typeface="Times New Roman" pitchFamily="18" charset="0"/>
            </a:rPr>
            <a:t>Указывается по состоянию на дату представления справки на основании записи в паспорте или ином документе, подтверждающем регистрацию по месту жительства (наименование субъекта Российской Федерации, района, города, иного населенного пункта, улицы, номер дома и квартиры, почтовый индекс). </a:t>
          </a:r>
          <a:endParaRPr lang="ru-RU" sz="1400" dirty="0">
            <a:latin typeface="Times New Roman" pitchFamily="18" charset="0"/>
            <a:cs typeface="Times New Roman" pitchFamily="18" charset="0"/>
          </a:endParaRPr>
        </a:p>
      </dgm:t>
    </dgm:pt>
    <dgm:pt modelId="{29A202A1-9C5F-4F9B-8B78-72892C58F3E4}" type="parTrans" cxnId="{C4D1682B-FE41-462F-B6D7-69BC858B71D3}">
      <dgm:prSet/>
      <dgm:spPr/>
      <dgm:t>
        <a:bodyPr/>
        <a:lstStyle/>
        <a:p>
          <a:endParaRPr lang="ru-RU"/>
        </a:p>
      </dgm:t>
    </dgm:pt>
    <dgm:pt modelId="{7B882C1B-D655-463E-8491-B971499767DA}" type="sibTrans" cxnId="{C4D1682B-FE41-462F-B6D7-69BC858B71D3}">
      <dgm:prSet/>
      <dgm:spPr/>
      <dgm:t>
        <a:bodyPr/>
        <a:lstStyle/>
        <a:p>
          <a:endParaRPr lang="ru-RU"/>
        </a:p>
      </dgm:t>
    </dgm:pt>
    <dgm:pt modelId="{4207D63C-0BCB-4446-B190-E24BC9E7CC61}">
      <dgm:prSet phldrT="[Текст]" custT="1"/>
      <dgm:spPr/>
      <dgm:t>
        <a:bodyPr/>
        <a:lstStyle/>
        <a:p>
          <a:pPr algn="just"/>
          <a:r>
            <a:rPr lang="ru-RU" sz="1400" dirty="0" smtClean="0">
              <a:latin typeface="Times New Roman" pitchFamily="18" charset="0"/>
              <a:cs typeface="Times New Roman" pitchFamily="18" charset="0"/>
            </a:rPr>
            <a:t>При наличии временной регистрации ее адрес указывается в скобках.</a:t>
          </a:r>
          <a:endParaRPr lang="ru-RU" sz="1400" dirty="0">
            <a:latin typeface="Times New Roman" pitchFamily="18" charset="0"/>
            <a:cs typeface="Times New Roman" pitchFamily="18" charset="0"/>
          </a:endParaRPr>
        </a:p>
      </dgm:t>
    </dgm:pt>
    <dgm:pt modelId="{F14EE1A1-CB18-4F0E-9329-C8FF03DD3BD9}" type="parTrans" cxnId="{4D0452FF-0579-4056-8F25-4E69F73F28F2}">
      <dgm:prSet/>
      <dgm:spPr/>
      <dgm:t>
        <a:bodyPr/>
        <a:lstStyle/>
        <a:p>
          <a:endParaRPr lang="ru-RU"/>
        </a:p>
      </dgm:t>
    </dgm:pt>
    <dgm:pt modelId="{DE290AAC-CCD3-48AE-BB00-5EC16586CD17}" type="sibTrans" cxnId="{4D0452FF-0579-4056-8F25-4E69F73F28F2}">
      <dgm:prSet/>
      <dgm:spPr/>
      <dgm:t>
        <a:bodyPr/>
        <a:lstStyle/>
        <a:p>
          <a:endParaRPr lang="ru-RU"/>
        </a:p>
      </dgm:t>
    </dgm:pt>
    <dgm:pt modelId="{3375AB6D-9949-41D5-B632-EA31BB09CD0D}">
      <dgm:prSet phldrT="[Текст]" custT="1"/>
      <dgm:spPr/>
      <dgm:t>
        <a:bodyPr/>
        <a:lstStyle/>
        <a:p>
          <a:pPr algn="just"/>
          <a:r>
            <a:rPr lang="ru-RU" sz="1400" dirty="0" smtClean="0">
              <a:latin typeface="Times New Roman" pitchFamily="18" charset="0"/>
              <a:cs typeface="Times New Roman" pitchFamily="18" charset="0"/>
            </a:rPr>
            <a:t> При отсутствии постоянной регистрации указывается временная (по паспорту). </a:t>
          </a:r>
          <a:endParaRPr lang="ru-RU" sz="1400" dirty="0">
            <a:latin typeface="Times New Roman" pitchFamily="18" charset="0"/>
            <a:cs typeface="Times New Roman" pitchFamily="18" charset="0"/>
          </a:endParaRPr>
        </a:p>
      </dgm:t>
    </dgm:pt>
    <dgm:pt modelId="{8626E276-2952-42AC-BE07-1250B1A87BE6}" type="parTrans" cxnId="{5C5ED7ED-576B-4F86-9B62-D0D74054FFF9}">
      <dgm:prSet/>
      <dgm:spPr/>
      <dgm:t>
        <a:bodyPr/>
        <a:lstStyle/>
        <a:p>
          <a:endParaRPr lang="ru-RU"/>
        </a:p>
      </dgm:t>
    </dgm:pt>
    <dgm:pt modelId="{927D19BD-B7EB-4EC8-A72A-E3CAE5ACAF59}" type="sibTrans" cxnId="{5C5ED7ED-576B-4F86-9B62-D0D74054FFF9}">
      <dgm:prSet/>
      <dgm:spPr/>
      <dgm:t>
        <a:bodyPr/>
        <a:lstStyle/>
        <a:p>
          <a:endParaRPr lang="ru-RU"/>
        </a:p>
      </dgm:t>
    </dgm:pt>
    <dgm:pt modelId="{F872DAAC-10A9-452F-9DA6-574D9AB6477A}">
      <dgm:prSet phldrT="[Текст]" custT="1"/>
      <dgm:spPr/>
      <dgm:t>
        <a:bodyPr/>
        <a:lstStyle/>
        <a:p>
          <a:pPr algn="just"/>
          <a:r>
            <a:rPr lang="ru-RU" sz="1400" dirty="0" smtClean="0">
              <a:latin typeface="Times New Roman" pitchFamily="18" charset="0"/>
              <a:cs typeface="Times New Roman" pitchFamily="18" charset="0"/>
            </a:rPr>
            <a:t>В случае если служащий (работник), гражданин, член его семьи не проживает по адресу места регистрации, в скобках указывается адрес фактического проживания. </a:t>
          </a:r>
          <a:endParaRPr lang="ru-RU" sz="1400" dirty="0">
            <a:latin typeface="Times New Roman" pitchFamily="18" charset="0"/>
            <a:cs typeface="Times New Roman" pitchFamily="18" charset="0"/>
          </a:endParaRPr>
        </a:p>
      </dgm:t>
    </dgm:pt>
    <dgm:pt modelId="{D67F3DA9-5FFB-402E-A26C-429D0D0B4DEB}" type="parTrans" cxnId="{A7EDF286-5BE7-46FB-8DEC-E02CB3DEE086}">
      <dgm:prSet/>
      <dgm:spPr/>
      <dgm:t>
        <a:bodyPr/>
        <a:lstStyle/>
        <a:p>
          <a:endParaRPr lang="ru-RU"/>
        </a:p>
      </dgm:t>
    </dgm:pt>
    <dgm:pt modelId="{11B4B9D8-504A-4856-B4D2-2AC2B4716466}" type="sibTrans" cxnId="{A7EDF286-5BE7-46FB-8DEC-E02CB3DEE086}">
      <dgm:prSet/>
      <dgm:spPr/>
      <dgm:t>
        <a:bodyPr/>
        <a:lstStyle/>
        <a:p>
          <a:endParaRPr lang="ru-RU"/>
        </a:p>
      </dgm:t>
    </dgm:pt>
    <dgm:pt modelId="{49993A32-B8A5-4EA6-9ABB-BC287D2C8567}">
      <dgm:prSet phldrT="[Текст]" custT="1"/>
      <dgm:spPr/>
      <dgm:t>
        <a:bodyPr/>
        <a:lstStyle/>
        <a:p>
          <a:pPr algn="just"/>
          <a:endParaRPr lang="ru-RU" sz="1400" dirty="0">
            <a:latin typeface="Times New Roman" pitchFamily="18" charset="0"/>
            <a:cs typeface="Times New Roman" pitchFamily="18" charset="0"/>
          </a:endParaRPr>
        </a:p>
      </dgm:t>
    </dgm:pt>
    <dgm:pt modelId="{DF9D353A-EDF1-4F2C-96CA-9460F66BD2A4}" type="parTrans" cxnId="{399F9A89-7E90-499A-9B63-878397257DF6}">
      <dgm:prSet/>
      <dgm:spPr/>
      <dgm:t>
        <a:bodyPr/>
        <a:lstStyle/>
        <a:p>
          <a:endParaRPr lang="ru-RU"/>
        </a:p>
      </dgm:t>
    </dgm:pt>
    <dgm:pt modelId="{670DC668-A2D9-4192-AA24-0DE6CC0C1FEC}" type="sibTrans" cxnId="{399F9A89-7E90-499A-9B63-878397257DF6}">
      <dgm:prSet/>
      <dgm:spPr/>
      <dgm:t>
        <a:bodyPr/>
        <a:lstStyle/>
        <a:p>
          <a:endParaRPr lang="ru-RU"/>
        </a:p>
      </dgm:t>
    </dgm:pt>
    <dgm:pt modelId="{537F262C-76A5-4084-8017-AC3B28F3E996}">
      <dgm:prSet phldrT="[Текст]" custT="1"/>
      <dgm:spPr/>
      <dgm:t>
        <a:bodyPr/>
        <a:lstStyle/>
        <a:p>
          <a:pPr algn="just"/>
          <a:endParaRPr lang="ru-RU" sz="1400" dirty="0">
            <a:latin typeface="Times New Roman" pitchFamily="18" charset="0"/>
            <a:cs typeface="Times New Roman" pitchFamily="18" charset="0"/>
          </a:endParaRPr>
        </a:p>
      </dgm:t>
    </dgm:pt>
    <dgm:pt modelId="{7E7707D8-9CCA-4D04-A9DB-4BD8DB3BBF69}" type="parTrans" cxnId="{2AEBCA39-A539-4E76-AC18-1887127C3E2F}">
      <dgm:prSet/>
      <dgm:spPr/>
      <dgm:t>
        <a:bodyPr/>
        <a:lstStyle/>
        <a:p>
          <a:endParaRPr lang="ru-RU"/>
        </a:p>
      </dgm:t>
    </dgm:pt>
    <dgm:pt modelId="{D3B11769-BB9B-492E-9B39-08CB2A6A9357}" type="sibTrans" cxnId="{2AEBCA39-A539-4E76-AC18-1887127C3E2F}">
      <dgm:prSet/>
      <dgm:spPr/>
      <dgm:t>
        <a:bodyPr/>
        <a:lstStyle/>
        <a:p>
          <a:endParaRPr lang="ru-RU"/>
        </a:p>
      </dgm:t>
    </dgm:pt>
    <dgm:pt modelId="{A23C2DBF-34A5-484E-8A8D-D7487D712EA3}">
      <dgm:prSet phldrT="[Текст]" custT="1"/>
      <dgm:spPr/>
      <dgm:t>
        <a:bodyPr/>
        <a:lstStyle/>
        <a:p>
          <a:pPr algn="just"/>
          <a:endParaRPr lang="ru-RU" sz="1400" dirty="0">
            <a:latin typeface="Times New Roman" pitchFamily="18" charset="0"/>
            <a:cs typeface="Times New Roman" pitchFamily="18" charset="0"/>
          </a:endParaRPr>
        </a:p>
      </dgm:t>
    </dgm:pt>
    <dgm:pt modelId="{F2E4C861-D52E-403D-B56D-D4DCAFC46913}" type="parTrans" cxnId="{0F68DB6C-58FA-4931-96B4-D18E513671B2}">
      <dgm:prSet/>
      <dgm:spPr/>
      <dgm:t>
        <a:bodyPr/>
        <a:lstStyle/>
        <a:p>
          <a:endParaRPr lang="ru-RU"/>
        </a:p>
      </dgm:t>
    </dgm:pt>
    <dgm:pt modelId="{9AFDEE72-F32E-4EAB-9411-EC8C42E3E644}" type="sibTrans" cxnId="{0F68DB6C-58FA-4931-96B4-D18E513671B2}">
      <dgm:prSet/>
      <dgm:spPr/>
      <dgm:t>
        <a:bodyPr/>
        <a:lstStyle/>
        <a:p>
          <a:endParaRPr lang="ru-RU"/>
        </a:p>
      </dgm:t>
    </dgm:pt>
    <dgm:pt modelId="{3EDB5F89-8FC8-42D1-B8C9-558A97ABB296}" type="pres">
      <dgm:prSet presAssocID="{B8DC6BFD-294D-4F65-B73E-B2559EABCBD3}" presName="Name0" presStyleCnt="0">
        <dgm:presLayoutVars>
          <dgm:dir/>
          <dgm:animLvl val="lvl"/>
          <dgm:resizeHandles val="exact"/>
        </dgm:presLayoutVars>
      </dgm:prSet>
      <dgm:spPr/>
      <dgm:t>
        <a:bodyPr/>
        <a:lstStyle/>
        <a:p>
          <a:endParaRPr lang="ru-RU"/>
        </a:p>
      </dgm:t>
    </dgm:pt>
    <dgm:pt modelId="{950DD65B-6C15-4D0B-A583-47211CE7D54F}" type="pres">
      <dgm:prSet presAssocID="{3863EFDE-5B78-4919-A1F2-759304475A89}" presName="composite" presStyleCnt="0"/>
      <dgm:spPr/>
      <dgm:t>
        <a:bodyPr/>
        <a:lstStyle/>
        <a:p>
          <a:endParaRPr lang="ru-RU"/>
        </a:p>
      </dgm:t>
    </dgm:pt>
    <dgm:pt modelId="{B3F2600E-6F8D-48A9-9411-9BF94B51AB73}" type="pres">
      <dgm:prSet presAssocID="{3863EFDE-5B78-4919-A1F2-759304475A89}" presName="parTx" presStyleLbl="alignNode1" presStyleIdx="0" presStyleCnt="2">
        <dgm:presLayoutVars>
          <dgm:chMax val="0"/>
          <dgm:chPref val="0"/>
          <dgm:bulletEnabled val="1"/>
        </dgm:presLayoutVars>
      </dgm:prSet>
      <dgm:spPr/>
      <dgm:t>
        <a:bodyPr/>
        <a:lstStyle/>
        <a:p>
          <a:endParaRPr lang="ru-RU"/>
        </a:p>
      </dgm:t>
    </dgm:pt>
    <dgm:pt modelId="{C0A7AF21-E7B1-4E5E-93BE-44376D487634}" type="pres">
      <dgm:prSet presAssocID="{3863EFDE-5B78-4919-A1F2-759304475A89}" presName="desTx" presStyleLbl="alignAccFollowNode1" presStyleIdx="0" presStyleCnt="2">
        <dgm:presLayoutVars>
          <dgm:bulletEnabled val="1"/>
        </dgm:presLayoutVars>
      </dgm:prSet>
      <dgm:spPr/>
      <dgm:t>
        <a:bodyPr/>
        <a:lstStyle/>
        <a:p>
          <a:endParaRPr lang="ru-RU"/>
        </a:p>
      </dgm:t>
    </dgm:pt>
    <dgm:pt modelId="{FFE42F3B-5C88-4CA8-A1BF-9622E8CC9602}" type="pres">
      <dgm:prSet presAssocID="{57E7812C-144B-4277-B0AE-2ADAB71E4C4B}" presName="space" presStyleCnt="0"/>
      <dgm:spPr/>
      <dgm:t>
        <a:bodyPr/>
        <a:lstStyle/>
        <a:p>
          <a:endParaRPr lang="ru-RU"/>
        </a:p>
      </dgm:t>
    </dgm:pt>
    <dgm:pt modelId="{372CBCC1-E933-414C-B39B-E39A714621AA}" type="pres">
      <dgm:prSet presAssocID="{95DE4208-C8CB-4BE0-A960-3079901C301D}" presName="composite" presStyleCnt="0"/>
      <dgm:spPr/>
      <dgm:t>
        <a:bodyPr/>
        <a:lstStyle/>
        <a:p>
          <a:endParaRPr lang="ru-RU"/>
        </a:p>
      </dgm:t>
    </dgm:pt>
    <dgm:pt modelId="{E22E2ABE-D662-4E47-AC68-4826CA03AB68}" type="pres">
      <dgm:prSet presAssocID="{95DE4208-C8CB-4BE0-A960-3079901C301D}" presName="parTx" presStyleLbl="alignNode1" presStyleIdx="1" presStyleCnt="2" custLinFactNeighborX="892" custLinFactNeighborY="-1576">
        <dgm:presLayoutVars>
          <dgm:chMax val="0"/>
          <dgm:chPref val="0"/>
          <dgm:bulletEnabled val="1"/>
        </dgm:presLayoutVars>
      </dgm:prSet>
      <dgm:spPr/>
      <dgm:t>
        <a:bodyPr/>
        <a:lstStyle/>
        <a:p>
          <a:endParaRPr lang="ru-RU"/>
        </a:p>
      </dgm:t>
    </dgm:pt>
    <dgm:pt modelId="{7FFD57F5-4D3D-4D9E-9C46-C9AFFA1ADFC7}" type="pres">
      <dgm:prSet presAssocID="{95DE4208-C8CB-4BE0-A960-3079901C301D}" presName="desTx" presStyleLbl="alignAccFollowNode1" presStyleIdx="1" presStyleCnt="2">
        <dgm:presLayoutVars>
          <dgm:bulletEnabled val="1"/>
        </dgm:presLayoutVars>
      </dgm:prSet>
      <dgm:spPr/>
      <dgm:t>
        <a:bodyPr/>
        <a:lstStyle/>
        <a:p>
          <a:endParaRPr lang="ru-RU"/>
        </a:p>
      </dgm:t>
    </dgm:pt>
  </dgm:ptLst>
  <dgm:cxnLst>
    <dgm:cxn modelId="{6177E6F4-C178-4C69-A106-3E851C137A58}" srcId="{B8DC6BFD-294D-4F65-B73E-B2559EABCBD3}" destId="{95DE4208-C8CB-4BE0-A960-3079901C301D}" srcOrd="1" destOrd="0" parTransId="{DBCBCDD8-8B65-4029-834D-BADF84089ABD}" sibTransId="{8C56A200-B567-45E3-AB94-F08D28117C24}"/>
    <dgm:cxn modelId="{170FD4F7-C24B-4DC7-BE3D-DE73EED50634}" srcId="{3863EFDE-5B78-4919-A1F2-759304475A89}" destId="{7F14BC14-8D72-41D4-8697-2F1BAAA40A00}" srcOrd="0" destOrd="0" parTransId="{5AA8FA77-A55D-4CBE-A6F1-82B16EC94355}" sibTransId="{14D3DB65-8F3D-4398-9D67-169A26D7881F}"/>
    <dgm:cxn modelId="{C4F352CB-C5C8-4DA0-B35D-5BA8DC340349}" type="presOf" srcId="{49993A32-B8A5-4EA6-9ABB-BC287D2C8567}" destId="{7FFD57F5-4D3D-4D9E-9C46-C9AFFA1ADFC7}" srcOrd="0" destOrd="1" presId="urn:microsoft.com/office/officeart/2005/8/layout/hList1"/>
    <dgm:cxn modelId="{055FB5C5-71F7-4236-88C0-2DB19F5BC37D}" type="presOf" srcId="{F872DAAC-10A9-452F-9DA6-574D9AB6477A}" destId="{7FFD57F5-4D3D-4D9E-9C46-C9AFFA1ADFC7}" srcOrd="0" destOrd="6" presId="urn:microsoft.com/office/officeart/2005/8/layout/hList1"/>
    <dgm:cxn modelId="{5C5ED7ED-576B-4F86-9B62-D0D74054FFF9}" srcId="{95DE4208-C8CB-4BE0-A960-3079901C301D}" destId="{3375AB6D-9949-41D5-B632-EA31BB09CD0D}" srcOrd="4" destOrd="0" parTransId="{8626E276-2952-42AC-BE07-1250B1A87BE6}" sibTransId="{927D19BD-B7EB-4EC8-A72A-E3CAE5ACAF59}"/>
    <dgm:cxn modelId="{9B3F965A-8872-49B6-9C22-2C6684CEC627}" type="presOf" srcId="{3863EFDE-5B78-4919-A1F2-759304475A89}" destId="{B3F2600E-6F8D-48A9-9411-9BF94B51AB73}" srcOrd="0" destOrd="0" presId="urn:microsoft.com/office/officeart/2005/8/layout/hList1"/>
    <dgm:cxn modelId="{C4D1682B-FE41-462F-B6D7-69BC858B71D3}" srcId="{95DE4208-C8CB-4BE0-A960-3079901C301D}" destId="{0E4C54EC-75CA-47FC-A5DC-EDA72B4550DF}" srcOrd="0" destOrd="0" parTransId="{29A202A1-9C5F-4F9B-8B78-72892C58F3E4}" sibTransId="{7B882C1B-D655-463E-8491-B971499767DA}"/>
    <dgm:cxn modelId="{4D0452FF-0579-4056-8F25-4E69F73F28F2}" srcId="{95DE4208-C8CB-4BE0-A960-3079901C301D}" destId="{4207D63C-0BCB-4446-B190-E24BC9E7CC61}" srcOrd="2" destOrd="0" parTransId="{F14EE1A1-CB18-4F0E-9329-C8FF03DD3BD9}" sibTransId="{DE290AAC-CCD3-48AE-BB00-5EC16586CD17}"/>
    <dgm:cxn modelId="{EA335075-2554-4A77-A3EB-18AC6687AC8A}" type="presOf" srcId="{A23C2DBF-34A5-484E-8A8D-D7487D712EA3}" destId="{7FFD57F5-4D3D-4D9E-9C46-C9AFFA1ADFC7}" srcOrd="0" destOrd="5" presId="urn:microsoft.com/office/officeart/2005/8/layout/hList1"/>
    <dgm:cxn modelId="{399F9A89-7E90-499A-9B63-878397257DF6}" srcId="{95DE4208-C8CB-4BE0-A960-3079901C301D}" destId="{49993A32-B8A5-4EA6-9ABB-BC287D2C8567}" srcOrd="1" destOrd="0" parTransId="{DF9D353A-EDF1-4F2C-96CA-9460F66BD2A4}" sibTransId="{670DC668-A2D9-4192-AA24-0DE6CC0C1FEC}"/>
    <dgm:cxn modelId="{0F68DB6C-58FA-4931-96B4-D18E513671B2}" srcId="{95DE4208-C8CB-4BE0-A960-3079901C301D}" destId="{A23C2DBF-34A5-484E-8A8D-D7487D712EA3}" srcOrd="5" destOrd="0" parTransId="{F2E4C861-D52E-403D-B56D-D4DCAFC46913}" sibTransId="{9AFDEE72-F32E-4EAB-9411-EC8C42E3E644}"/>
    <dgm:cxn modelId="{B3099149-B562-4246-8359-575263B29569}" type="presOf" srcId="{B8DC6BFD-294D-4F65-B73E-B2559EABCBD3}" destId="{3EDB5F89-8FC8-42D1-B8C9-558A97ABB296}" srcOrd="0" destOrd="0" presId="urn:microsoft.com/office/officeart/2005/8/layout/hList1"/>
    <dgm:cxn modelId="{6AF75386-F332-4C5A-A83E-70ECF60C0D9A}" srcId="{B8DC6BFD-294D-4F65-B73E-B2559EABCBD3}" destId="{3863EFDE-5B78-4919-A1F2-759304475A89}" srcOrd="0" destOrd="0" parTransId="{8DABA122-1564-4BC9-A8E9-5AFC61C48895}" sibTransId="{57E7812C-144B-4277-B0AE-2ADAB71E4C4B}"/>
    <dgm:cxn modelId="{807809C5-1F8F-48F2-AAEF-7DE2B073A8FD}" type="presOf" srcId="{7F14BC14-8D72-41D4-8697-2F1BAAA40A00}" destId="{C0A7AF21-E7B1-4E5E-93BE-44376D487634}" srcOrd="0" destOrd="0" presId="urn:microsoft.com/office/officeart/2005/8/layout/hList1"/>
    <dgm:cxn modelId="{174F79DC-4424-4404-A7B4-9D5747B605C3}" type="presOf" srcId="{3375AB6D-9949-41D5-B632-EA31BB09CD0D}" destId="{7FFD57F5-4D3D-4D9E-9C46-C9AFFA1ADFC7}" srcOrd="0" destOrd="4" presId="urn:microsoft.com/office/officeart/2005/8/layout/hList1"/>
    <dgm:cxn modelId="{F271644D-34CC-4A2A-B7A4-23A6ABE49754}" type="presOf" srcId="{537F262C-76A5-4084-8017-AC3B28F3E996}" destId="{7FFD57F5-4D3D-4D9E-9C46-C9AFFA1ADFC7}" srcOrd="0" destOrd="3" presId="urn:microsoft.com/office/officeart/2005/8/layout/hList1"/>
    <dgm:cxn modelId="{CF27500C-5C60-4F29-ABB9-A64C7DFBF40C}" type="presOf" srcId="{0E4C54EC-75CA-47FC-A5DC-EDA72B4550DF}" destId="{7FFD57F5-4D3D-4D9E-9C46-C9AFFA1ADFC7}" srcOrd="0" destOrd="0" presId="urn:microsoft.com/office/officeart/2005/8/layout/hList1"/>
    <dgm:cxn modelId="{A7EDF286-5BE7-46FB-8DEC-E02CB3DEE086}" srcId="{95DE4208-C8CB-4BE0-A960-3079901C301D}" destId="{F872DAAC-10A9-452F-9DA6-574D9AB6477A}" srcOrd="6" destOrd="0" parTransId="{D67F3DA9-5FFB-402E-A26C-429D0D0B4DEB}" sibTransId="{11B4B9D8-504A-4856-B4D2-2AC2B4716466}"/>
    <dgm:cxn modelId="{D4D6502F-7C20-4357-86D7-E208F7FBC532}" type="presOf" srcId="{95DE4208-C8CB-4BE0-A960-3079901C301D}" destId="{E22E2ABE-D662-4E47-AC68-4826CA03AB68}" srcOrd="0" destOrd="0" presId="urn:microsoft.com/office/officeart/2005/8/layout/hList1"/>
    <dgm:cxn modelId="{4FB3C7DE-F273-46EF-8BF7-6854BE1FEB34}" type="presOf" srcId="{4207D63C-0BCB-4446-B190-E24BC9E7CC61}" destId="{7FFD57F5-4D3D-4D9E-9C46-C9AFFA1ADFC7}" srcOrd="0" destOrd="2" presId="urn:microsoft.com/office/officeart/2005/8/layout/hList1"/>
    <dgm:cxn modelId="{2AEBCA39-A539-4E76-AC18-1887127C3E2F}" srcId="{95DE4208-C8CB-4BE0-A960-3079901C301D}" destId="{537F262C-76A5-4084-8017-AC3B28F3E996}" srcOrd="3" destOrd="0" parTransId="{7E7707D8-9CCA-4D04-A9DB-4BD8DB3BBF69}" sibTransId="{D3B11769-BB9B-492E-9B39-08CB2A6A9357}"/>
    <dgm:cxn modelId="{8F84BD18-7757-412A-89D1-0EF109632EFC}" type="presParOf" srcId="{3EDB5F89-8FC8-42D1-B8C9-558A97ABB296}" destId="{950DD65B-6C15-4D0B-A583-47211CE7D54F}" srcOrd="0" destOrd="0" presId="urn:microsoft.com/office/officeart/2005/8/layout/hList1"/>
    <dgm:cxn modelId="{29A684AF-F616-4435-9882-B6E0821CCD4A}" type="presParOf" srcId="{950DD65B-6C15-4D0B-A583-47211CE7D54F}" destId="{B3F2600E-6F8D-48A9-9411-9BF94B51AB73}" srcOrd="0" destOrd="0" presId="urn:microsoft.com/office/officeart/2005/8/layout/hList1"/>
    <dgm:cxn modelId="{429F4BB0-C2C1-4F95-8789-141384F1DECE}" type="presParOf" srcId="{950DD65B-6C15-4D0B-A583-47211CE7D54F}" destId="{C0A7AF21-E7B1-4E5E-93BE-44376D487634}" srcOrd="1" destOrd="0" presId="urn:microsoft.com/office/officeart/2005/8/layout/hList1"/>
    <dgm:cxn modelId="{AF7C6520-85A8-48F5-9B36-930AB77736A5}" type="presParOf" srcId="{3EDB5F89-8FC8-42D1-B8C9-558A97ABB296}" destId="{FFE42F3B-5C88-4CA8-A1BF-9622E8CC9602}" srcOrd="1" destOrd="0" presId="urn:microsoft.com/office/officeart/2005/8/layout/hList1"/>
    <dgm:cxn modelId="{FE714F75-E020-4214-973C-77DFE3163570}" type="presParOf" srcId="{3EDB5F89-8FC8-42D1-B8C9-558A97ABB296}" destId="{372CBCC1-E933-414C-B39B-E39A714621AA}" srcOrd="2" destOrd="0" presId="urn:microsoft.com/office/officeart/2005/8/layout/hList1"/>
    <dgm:cxn modelId="{A8775A78-7F3E-4527-BD88-A742360996C8}" type="presParOf" srcId="{372CBCC1-E933-414C-B39B-E39A714621AA}" destId="{E22E2ABE-D662-4E47-AC68-4826CA03AB68}" srcOrd="0" destOrd="0" presId="urn:microsoft.com/office/officeart/2005/8/layout/hList1"/>
    <dgm:cxn modelId="{6F8C21ED-9580-4706-BA78-220873B7D988}" type="presParOf" srcId="{372CBCC1-E933-414C-B39B-E39A714621AA}" destId="{7FFD57F5-4D3D-4D9E-9C46-C9AFFA1ADFC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64F301B-D524-4831-8248-E2EB3655AE8C}"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EE62F214-D167-4CF3-99A3-01BE4A18DD76}">
      <dgm:prSet custT="1"/>
      <dgm:spPr/>
      <dgm:t>
        <a:bodyPr/>
        <a:lstStyle/>
        <a:p>
          <a:pPr algn="just" rtl="0"/>
          <a:r>
            <a:rPr lang="ru-RU" sz="1600" dirty="0" smtClean="0">
              <a:latin typeface="Times New Roman" pitchFamily="18" charset="0"/>
              <a:cs typeface="Times New Roman" pitchFamily="18" charset="0"/>
            </a:rPr>
            <a:t>В целях представления сведений под «доходом» понимаются любые денежные поступления служащего (работника), гражданина, его супруги (супруга), несовершеннолетних детей в наличной или безналичной форме, имевшие место в отчетном периоде.</a:t>
          </a:r>
          <a:endParaRPr lang="ru-RU" sz="1600" dirty="0">
            <a:latin typeface="Times New Roman" pitchFamily="18" charset="0"/>
            <a:cs typeface="Times New Roman" pitchFamily="18" charset="0"/>
          </a:endParaRPr>
        </a:p>
      </dgm:t>
    </dgm:pt>
    <dgm:pt modelId="{80F07844-4378-4E20-B043-71038E7198F0}" type="parTrans" cxnId="{DBC11788-0B8B-4B56-9B13-7056A656B8D1}">
      <dgm:prSet/>
      <dgm:spPr/>
      <dgm:t>
        <a:bodyPr/>
        <a:lstStyle/>
        <a:p>
          <a:endParaRPr lang="ru-RU"/>
        </a:p>
      </dgm:t>
    </dgm:pt>
    <dgm:pt modelId="{6F9F6428-68FD-41D9-B758-E621676E01B9}" type="sibTrans" cxnId="{DBC11788-0B8B-4B56-9B13-7056A656B8D1}">
      <dgm:prSet/>
      <dgm:spPr/>
      <dgm:t>
        <a:bodyPr/>
        <a:lstStyle/>
        <a:p>
          <a:endParaRPr lang="ru-RU"/>
        </a:p>
      </dgm:t>
    </dgm:pt>
    <dgm:pt modelId="{3FB2C14F-D1E5-49BA-95E7-7E0A3DA9A13C}">
      <dgm:prSet custT="1"/>
      <dgm:spPr/>
      <dgm:t>
        <a:bodyPr/>
        <a:lstStyle/>
        <a:p>
          <a:pPr rtl="0"/>
          <a:r>
            <a:rPr lang="ru-RU" sz="2000" b="1" dirty="0" smtClean="0">
              <a:latin typeface="Times New Roman" pitchFamily="18" charset="0"/>
              <a:cs typeface="Times New Roman" pitchFamily="18" charset="0"/>
            </a:rPr>
            <a:t>Доход по основному месту работы</a:t>
          </a:r>
          <a:endParaRPr lang="ru-RU" sz="2000" dirty="0"/>
        </a:p>
      </dgm:t>
    </dgm:pt>
    <dgm:pt modelId="{DA8B6169-DCC9-41C5-9B44-30EE6C9372DA}" type="parTrans" cxnId="{870AC88B-DC56-48B3-BB9E-DAE4B07BB3A8}">
      <dgm:prSet/>
      <dgm:spPr/>
      <dgm:t>
        <a:bodyPr/>
        <a:lstStyle/>
        <a:p>
          <a:endParaRPr lang="ru-RU"/>
        </a:p>
      </dgm:t>
    </dgm:pt>
    <dgm:pt modelId="{38AF0DCE-B3E7-4F65-BF54-D67CFD13E72B}" type="sibTrans" cxnId="{870AC88B-DC56-48B3-BB9E-DAE4B07BB3A8}">
      <dgm:prSet/>
      <dgm:spPr/>
      <dgm:t>
        <a:bodyPr/>
        <a:lstStyle/>
        <a:p>
          <a:endParaRPr lang="ru-RU"/>
        </a:p>
      </dgm:t>
    </dgm:pt>
    <dgm:pt modelId="{8B32E7D1-F5B4-4F59-A3C4-88332E854262}">
      <dgm:prSet custT="1"/>
      <dgm:spPr/>
      <dgm:t>
        <a:bodyPr/>
        <a:lstStyle/>
        <a:p>
          <a:pPr algn="just" rtl="0"/>
          <a:endParaRPr lang="ru-RU" sz="1600" dirty="0">
            <a:latin typeface="Times New Roman" pitchFamily="18" charset="0"/>
            <a:cs typeface="Times New Roman" pitchFamily="18" charset="0"/>
          </a:endParaRPr>
        </a:p>
      </dgm:t>
    </dgm:pt>
    <dgm:pt modelId="{54C62931-0673-4269-BA77-0F1328724F23}" type="parTrans" cxnId="{CEC7E98A-52DB-4CF3-948B-6E7BB1C5BD74}">
      <dgm:prSet/>
      <dgm:spPr/>
      <dgm:t>
        <a:bodyPr/>
        <a:lstStyle/>
        <a:p>
          <a:endParaRPr lang="ru-RU"/>
        </a:p>
      </dgm:t>
    </dgm:pt>
    <dgm:pt modelId="{09CB15BE-389B-43D2-8F74-72E35E3231A4}" type="sibTrans" cxnId="{CEC7E98A-52DB-4CF3-948B-6E7BB1C5BD74}">
      <dgm:prSet/>
      <dgm:spPr/>
      <dgm:t>
        <a:bodyPr/>
        <a:lstStyle/>
        <a:p>
          <a:endParaRPr lang="ru-RU"/>
        </a:p>
      </dgm:t>
    </dgm:pt>
    <dgm:pt modelId="{C5B85B00-E37D-4428-813D-C558F67D47CB}" type="pres">
      <dgm:prSet presAssocID="{C64F301B-D524-4831-8248-E2EB3655AE8C}" presName="Name0" presStyleCnt="0">
        <dgm:presLayoutVars>
          <dgm:dir/>
          <dgm:animLvl val="lvl"/>
          <dgm:resizeHandles val="exact"/>
        </dgm:presLayoutVars>
      </dgm:prSet>
      <dgm:spPr/>
      <dgm:t>
        <a:bodyPr/>
        <a:lstStyle/>
        <a:p>
          <a:endParaRPr lang="ru-RU"/>
        </a:p>
      </dgm:t>
    </dgm:pt>
    <dgm:pt modelId="{D9A0BFB2-D501-4E17-8628-BF623A5CCDA8}" type="pres">
      <dgm:prSet presAssocID="{3FB2C14F-D1E5-49BA-95E7-7E0A3DA9A13C}" presName="composite" presStyleCnt="0"/>
      <dgm:spPr/>
    </dgm:pt>
    <dgm:pt modelId="{E543A4B8-4D79-43AB-8EFE-601C4FAB3E4B}" type="pres">
      <dgm:prSet presAssocID="{3FB2C14F-D1E5-49BA-95E7-7E0A3DA9A13C}" presName="parTx" presStyleLbl="alignNode1" presStyleIdx="0" presStyleCnt="1" custLinFactNeighborY="-582">
        <dgm:presLayoutVars>
          <dgm:chMax val="0"/>
          <dgm:chPref val="0"/>
          <dgm:bulletEnabled val="1"/>
        </dgm:presLayoutVars>
      </dgm:prSet>
      <dgm:spPr/>
      <dgm:t>
        <a:bodyPr/>
        <a:lstStyle/>
        <a:p>
          <a:endParaRPr lang="ru-RU"/>
        </a:p>
      </dgm:t>
    </dgm:pt>
    <dgm:pt modelId="{D1012021-DC41-4037-8320-B70962D6E974}" type="pres">
      <dgm:prSet presAssocID="{3FB2C14F-D1E5-49BA-95E7-7E0A3DA9A13C}" presName="desTx" presStyleLbl="alignAccFollowNode1" presStyleIdx="0" presStyleCnt="1" custScaleY="133210">
        <dgm:presLayoutVars>
          <dgm:bulletEnabled val="1"/>
        </dgm:presLayoutVars>
      </dgm:prSet>
      <dgm:spPr/>
      <dgm:t>
        <a:bodyPr/>
        <a:lstStyle/>
        <a:p>
          <a:endParaRPr lang="ru-RU"/>
        </a:p>
      </dgm:t>
    </dgm:pt>
  </dgm:ptLst>
  <dgm:cxnLst>
    <dgm:cxn modelId="{87FF2361-2899-406F-8825-93AF0AF7F901}" type="presOf" srcId="{3FB2C14F-D1E5-49BA-95E7-7E0A3DA9A13C}" destId="{E543A4B8-4D79-43AB-8EFE-601C4FAB3E4B}" srcOrd="0" destOrd="0" presId="urn:microsoft.com/office/officeart/2005/8/layout/hList1"/>
    <dgm:cxn modelId="{C19CE8CD-E811-477A-B2E7-D39A64DEE9B6}" type="presOf" srcId="{EE62F214-D167-4CF3-99A3-01BE4A18DD76}" destId="{D1012021-DC41-4037-8320-B70962D6E974}" srcOrd="0" destOrd="1" presId="urn:microsoft.com/office/officeart/2005/8/layout/hList1"/>
    <dgm:cxn modelId="{DBC11788-0B8B-4B56-9B13-7056A656B8D1}" srcId="{3FB2C14F-D1E5-49BA-95E7-7E0A3DA9A13C}" destId="{EE62F214-D167-4CF3-99A3-01BE4A18DD76}" srcOrd="1" destOrd="0" parTransId="{80F07844-4378-4E20-B043-71038E7198F0}" sibTransId="{6F9F6428-68FD-41D9-B758-E621676E01B9}"/>
    <dgm:cxn modelId="{CEC7E98A-52DB-4CF3-948B-6E7BB1C5BD74}" srcId="{3FB2C14F-D1E5-49BA-95E7-7E0A3DA9A13C}" destId="{8B32E7D1-F5B4-4F59-A3C4-88332E854262}" srcOrd="0" destOrd="0" parTransId="{54C62931-0673-4269-BA77-0F1328724F23}" sibTransId="{09CB15BE-389B-43D2-8F74-72E35E3231A4}"/>
    <dgm:cxn modelId="{7A4840C1-77A7-43B9-9D8F-98497CE0042B}" type="presOf" srcId="{C64F301B-D524-4831-8248-E2EB3655AE8C}" destId="{C5B85B00-E37D-4428-813D-C558F67D47CB}" srcOrd="0" destOrd="0" presId="urn:microsoft.com/office/officeart/2005/8/layout/hList1"/>
    <dgm:cxn modelId="{870AC88B-DC56-48B3-BB9E-DAE4B07BB3A8}" srcId="{C64F301B-D524-4831-8248-E2EB3655AE8C}" destId="{3FB2C14F-D1E5-49BA-95E7-7E0A3DA9A13C}" srcOrd="0" destOrd="0" parTransId="{DA8B6169-DCC9-41C5-9B44-30EE6C9372DA}" sibTransId="{38AF0DCE-B3E7-4F65-BF54-D67CFD13E72B}"/>
    <dgm:cxn modelId="{FC6B6344-CDB5-4147-A35B-D07CB3F5747D}" type="presOf" srcId="{8B32E7D1-F5B4-4F59-A3C4-88332E854262}" destId="{D1012021-DC41-4037-8320-B70962D6E974}" srcOrd="0" destOrd="0" presId="urn:microsoft.com/office/officeart/2005/8/layout/hList1"/>
    <dgm:cxn modelId="{0D2A749B-3D31-42E4-9C07-E4FD224AD969}" type="presParOf" srcId="{C5B85B00-E37D-4428-813D-C558F67D47CB}" destId="{D9A0BFB2-D501-4E17-8628-BF623A5CCDA8}" srcOrd="0" destOrd="0" presId="urn:microsoft.com/office/officeart/2005/8/layout/hList1"/>
    <dgm:cxn modelId="{820FD634-FEE3-46C7-8D1A-E807C958A790}" type="presParOf" srcId="{D9A0BFB2-D501-4E17-8628-BF623A5CCDA8}" destId="{E543A4B8-4D79-43AB-8EFE-601C4FAB3E4B}" srcOrd="0" destOrd="0" presId="urn:microsoft.com/office/officeart/2005/8/layout/hList1"/>
    <dgm:cxn modelId="{B21BC570-DD64-459D-B716-E529E3469EBE}" type="presParOf" srcId="{D9A0BFB2-D501-4E17-8628-BF623A5CCDA8}" destId="{D1012021-DC41-4037-8320-B70962D6E97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33DB3FB-26E9-467A-BDB9-AEE29620F863}"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93857A07-9D7A-473B-A628-8E1E11908FEA}">
      <dgm:prSet phldrT="[Текст]" custT="1"/>
      <dgm:spPr/>
      <dgm:t>
        <a:bodyPr/>
        <a:lstStyle/>
        <a:p>
          <a:r>
            <a:rPr lang="ru-RU" sz="2000" b="1" dirty="0" smtClean="0">
              <a:latin typeface="Times New Roman" pitchFamily="18" charset="0"/>
              <a:cs typeface="Times New Roman" pitchFamily="18" charset="0"/>
            </a:rPr>
            <a:t>Особенности заполнения данного раздела отдельными категориями лиц</a:t>
          </a:r>
          <a:endParaRPr lang="ru-RU" sz="2000" dirty="0"/>
        </a:p>
      </dgm:t>
    </dgm:pt>
    <dgm:pt modelId="{85D8CAB0-9CF4-44BB-9956-688C68A9CF67}" type="parTrans" cxnId="{177E6853-6B94-44FE-8BD4-D2351C06F9B4}">
      <dgm:prSet/>
      <dgm:spPr/>
      <dgm:t>
        <a:bodyPr/>
        <a:lstStyle/>
        <a:p>
          <a:endParaRPr lang="ru-RU"/>
        </a:p>
      </dgm:t>
    </dgm:pt>
    <dgm:pt modelId="{3DB5B82B-9447-4545-8320-690F23A490EE}" type="sibTrans" cxnId="{177E6853-6B94-44FE-8BD4-D2351C06F9B4}">
      <dgm:prSet/>
      <dgm:spPr/>
      <dgm:t>
        <a:bodyPr/>
        <a:lstStyle/>
        <a:p>
          <a:endParaRPr lang="ru-RU"/>
        </a:p>
      </dgm:t>
    </dgm:pt>
    <dgm:pt modelId="{2D0FD805-22C2-47F3-A10E-FAAA3BB25F64}">
      <dgm:prSet phldrT="[Текст]" custT="1"/>
      <dgm:spPr/>
      <dgm:t>
        <a:bodyPr/>
        <a:lstStyle/>
        <a:p>
          <a:pPr algn="just"/>
          <a:r>
            <a:rPr lang="ru-RU" sz="1600" dirty="0" smtClean="0">
              <a:latin typeface="Times New Roman" pitchFamily="18" charset="0"/>
              <a:cs typeface="Times New Roman" pitchFamily="18" charset="0"/>
            </a:rPr>
            <a:t>Представление сведений в отношении лица, зарегистрированного в качестве индивидуального предпринимателя, применяющего специальные налоговые режимы:</a:t>
          </a:r>
          <a:endParaRPr lang="ru-RU" sz="1600" dirty="0"/>
        </a:p>
      </dgm:t>
    </dgm:pt>
    <dgm:pt modelId="{18235851-62AB-47EB-B3FC-88BAFD00D3E4}" type="parTrans" cxnId="{A13966A7-B89C-4EA3-B41D-B3F216B27A58}">
      <dgm:prSet/>
      <dgm:spPr/>
      <dgm:t>
        <a:bodyPr/>
        <a:lstStyle/>
        <a:p>
          <a:endParaRPr lang="ru-RU"/>
        </a:p>
      </dgm:t>
    </dgm:pt>
    <dgm:pt modelId="{795EDA17-D429-463A-920E-0D7597573440}" type="sibTrans" cxnId="{A13966A7-B89C-4EA3-B41D-B3F216B27A58}">
      <dgm:prSet/>
      <dgm:spPr/>
      <dgm:t>
        <a:bodyPr/>
        <a:lstStyle/>
        <a:p>
          <a:endParaRPr lang="ru-RU"/>
        </a:p>
      </dgm:t>
    </dgm:pt>
    <dgm:pt modelId="{8096DF6E-A4B1-4350-8355-B63ABAED83B4}">
      <dgm:prSet custT="1"/>
      <dgm:spPr/>
      <dgm:t>
        <a:bodyPr/>
        <a:lstStyle/>
        <a:p>
          <a:pPr algn="just"/>
          <a:r>
            <a:rPr lang="ru-RU" sz="1600" dirty="0" smtClean="0">
              <a:latin typeface="Times New Roman" pitchFamily="18" charset="0"/>
              <a:cs typeface="Times New Roman" pitchFamily="18" charset="0"/>
            </a:rPr>
            <a:t>1) при применении системы налогообложения в виде единого налога на вмененный доход для отдельных видов деятельности (ЕНВД)  в качестве  «дохода» указывается  величина вмененного дохода;</a:t>
          </a:r>
          <a:endParaRPr lang="ru-RU" sz="1600" dirty="0">
            <a:latin typeface="Times New Roman" pitchFamily="18" charset="0"/>
            <a:cs typeface="Times New Roman" pitchFamily="18" charset="0"/>
          </a:endParaRPr>
        </a:p>
      </dgm:t>
    </dgm:pt>
    <dgm:pt modelId="{EC443C3B-8636-4BB7-A6A7-B4105427A19C}" type="parTrans" cxnId="{F65971A4-61D8-4F60-A92A-64105D3790CA}">
      <dgm:prSet/>
      <dgm:spPr/>
      <dgm:t>
        <a:bodyPr/>
        <a:lstStyle/>
        <a:p>
          <a:endParaRPr lang="ru-RU"/>
        </a:p>
      </dgm:t>
    </dgm:pt>
    <dgm:pt modelId="{F08DF4C5-0ED2-43A6-B4E4-410C60F5684B}" type="sibTrans" cxnId="{F65971A4-61D8-4F60-A92A-64105D3790CA}">
      <dgm:prSet/>
      <dgm:spPr/>
      <dgm:t>
        <a:bodyPr/>
        <a:lstStyle/>
        <a:p>
          <a:endParaRPr lang="ru-RU"/>
        </a:p>
      </dgm:t>
    </dgm:pt>
    <dgm:pt modelId="{2608E8CB-DEFF-4983-A9E5-62509651E194}">
      <dgm:prSet custT="1"/>
      <dgm:spPr/>
      <dgm:t>
        <a:bodyPr/>
        <a:lstStyle/>
        <a:p>
          <a:pPr algn="just"/>
          <a:r>
            <a:rPr lang="ru-RU" sz="1600" dirty="0" smtClean="0">
              <a:latin typeface="Times New Roman" pitchFamily="18" charset="0"/>
              <a:cs typeface="Times New Roman" pitchFamily="18" charset="0"/>
            </a:rPr>
            <a:t>2) при применении упрощенной системы налогообложения (УСН):</a:t>
          </a:r>
          <a:endParaRPr lang="ru-RU" sz="1600" dirty="0">
            <a:latin typeface="Times New Roman" pitchFamily="18" charset="0"/>
            <a:cs typeface="Times New Roman" pitchFamily="18" charset="0"/>
          </a:endParaRPr>
        </a:p>
      </dgm:t>
    </dgm:pt>
    <dgm:pt modelId="{95293AF2-2267-4142-AB28-38168DF32D84}" type="parTrans" cxnId="{47DA14C3-E530-47EB-ABE7-3593E2730DA4}">
      <dgm:prSet/>
      <dgm:spPr/>
      <dgm:t>
        <a:bodyPr/>
        <a:lstStyle/>
        <a:p>
          <a:endParaRPr lang="ru-RU"/>
        </a:p>
      </dgm:t>
    </dgm:pt>
    <dgm:pt modelId="{5C5FD178-FE07-447E-8DBF-BE84A241A771}" type="sibTrans" cxnId="{47DA14C3-E530-47EB-ABE7-3593E2730DA4}">
      <dgm:prSet/>
      <dgm:spPr/>
      <dgm:t>
        <a:bodyPr/>
        <a:lstStyle/>
        <a:p>
          <a:endParaRPr lang="ru-RU"/>
        </a:p>
      </dgm:t>
    </dgm:pt>
    <dgm:pt modelId="{D659E7CA-8E1C-4490-A971-926A71CCE9BD}">
      <dgm:prSet custT="1"/>
      <dgm:spPr/>
      <dgm:t>
        <a:bodyPr/>
        <a:lstStyle/>
        <a:p>
          <a:pPr algn="just"/>
          <a:r>
            <a:rPr lang="ru-RU" sz="1600" dirty="0" smtClean="0">
              <a:latin typeface="Times New Roman" pitchFamily="18" charset="0"/>
              <a:cs typeface="Times New Roman" pitchFamily="18" charset="0"/>
            </a:rPr>
            <a:t>если объектом налогообложения является «доходы», то в качестве «дохода» указывается  сумма полученных доходов за налоговый период (налоговая база), которая подлежит указанию в налоговой декларации по налогу, уплачиваемому в связи с применением УСН;</a:t>
          </a:r>
          <a:endParaRPr lang="ru-RU" sz="1600" dirty="0">
            <a:latin typeface="Times New Roman" pitchFamily="18" charset="0"/>
            <a:cs typeface="Times New Roman" pitchFamily="18" charset="0"/>
          </a:endParaRPr>
        </a:p>
      </dgm:t>
    </dgm:pt>
    <dgm:pt modelId="{C2362E72-FD74-4F95-A115-E47FB2E86286}" type="parTrans" cxnId="{7FF4DBD8-41C9-4172-B088-8F84C5C82527}">
      <dgm:prSet/>
      <dgm:spPr/>
      <dgm:t>
        <a:bodyPr/>
        <a:lstStyle/>
        <a:p>
          <a:endParaRPr lang="ru-RU"/>
        </a:p>
      </dgm:t>
    </dgm:pt>
    <dgm:pt modelId="{E4D3662F-658E-4077-9157-1084E3F57864}" type="sibTrans" cxnId="{7FF4DBD8-41C9-4172-B088-8F84C5C82527}">
      <dgm:prSet/>
      <dgm:spPr/>
      <dgm:t>
        <a:bodyPr/>
        <a:lstStyle/>
        <a:p>
          <a:endParaRPr lang="ru-RU"/>
        </a:p>
      </dgm:t>
    </dgm:pt>
    <dgm:pt modelId="{311FBAA1-C64A-471D-82EB-A190467DF0FC}">
      <dgm:prSet custT="1"/>
      <dgm:spPr/>
      <dgm:t>
        <a:bodyPr/>
        <a:lstStyle/>
        <a:p>
          <a:pPr algn="just"/>
          <a:r>
            <a:rPr lang="ru-RU" sz="1600" dirty="0" smtClean="0">
              <a:latin typeface="Times New Roman" pitchFamily="18" charset="0"/>
              <a:cs typeface="Times New Roman" pitchFamily="18" charset="0"/>
            </a:rPr>
            <a:t>если  объектом налогообложения  является «доходы, уменьшенные на величину расходов», то в качестве «дохода»  указывается сумма полученных доходов за налоговый период, которая подлежит указанию в налоговой декларации по налогу, уплачиваемому в связи с применением УСН.</a:t>
          </a:r>
          <a:endParaRPr lang="ru-RU" sz="1600" dirty="0">
            <a:latin typeface="Times New Roman" pitchFamily="18" charset="0"/>
            <a:cs typeface="Times New Roman" pitchFamily="18" charset="0"/>
          </a:endParaRPr>
        </a:p>
      </dgm:t>
    </dgm:pt>
    <dgm:pt modelId="{7B346588-CB73-462D-9609-5EDA45827CF9}" type="parTrans" cxnId="{DF2D73C4-A1EE-4BCD-B6D9-E1F067600205}">
      <dgm:prSet/>
      <dgm:spPr/>
      <dgm:t>
        <a:bodyPr/>
        <a:lstStyle/>
        <a:p>
          <a:endParaRPr lang="ru-RU"/>
        </a:p>
      </dgm:t>
    </dgm:pt>
    <dgm:pt modelId="{E69BB287-47C2-4A98-BB96-E7DFEB4C7446}" type="sibTrans" cxnId="{DF2D73C4-A1EE-4BCD-B6D9-E1F067600205}">
      <dgm:prSet/>
      <dgm:spPr/>
      <dgm:t>
        <a:bodyPr/>
        <a:lstStyle/>
        <a:p>
          <a:endParaRPr lang="ru-RU"/>
        </a:p>
      </dgm:t>
    </dgm:pt>
    <dgm:pt modelId="{5256B5ED-87FF-4D4B-81DC-516DCABE58D4}">
      <dgm:prSet custT="1"/>
      <dgm:spPr/>
      <dgm:t>
        <a:bodyPr/>
        <a:lstStyle/>
        <a:p>
          <a:pPr algn="just"/>
          <a:r>
            <a:rPr lang="ru-RU" sz="1600" dirty="0" smtClean="0">
              <a:latin typeface="Times New Roman" pitchFamily="18" charset="0"/>
              <a:cs typeface="Times New Roman" pitchFamily="18" charset="0"/>
            </a:rPr>
            <a:t>При этом служащий (работник) может представить пояснения по существу доходов от предпринимательской деятельности, полученных им или членами его семьи, и приложить их к справке.</a:t>
          </a:r>
          <a:endParaRPr lang="ru-RU" sz="1600" dirty="0">
            <a:latin typeface="Times New Roman" pitchFamily="18" charset="0"/>
            <a:cs typeface="Times New Roman" pitchFamily="18" charset="0"/>
          </a:endParaRPr>
        </a:p>
      </dgm:t>
    </dgm:pt>
    <dgm:pt modelId="{18ED4A18-CD0D-4F2E-B05C-B43C94282605}" type="parTrans" cxnId="{D9CD1471-A234-434B-B87C-CE2C5269D599}">
      <dgm:prSet/>
      <dgm:spPr/>
      <dgm:t>
        <a:bodyPr/>
        <a:lstStyle/>
        <a:p>
          <a:endParaRPr lang="ru-RU"/>
        </a:p>
      </dgm:t>
    </dgm:pt>
    <dgm:pt modelId="{C62DA016-D29A-4B81-8D4E-E431D428E67B}" type="sibTrans" cxnId="{D9CD1471-A234-434B-B87C-CE2C5269D599}">
      <dgm:prSet/>
      <dgm:spPr/>
      <dgm:t>
        <a:bodyPr/>
        <a:lstStyle/>
        <a:p>
          <a:endParaRPr lang="ru-RU"/>
        </a:p>
      </dgm:t>
    </dgm:pt>
    <dgm:pt modelId="{D99AA18E-16DF-456F-8EF4-423931C6CAD5}">
      <dgm:prSet custT="1"/>
      <dgm:spPr/>
      <dgm:t>
        <a:bodyPr/>
        <a:lstStyle/>
        <a:p>
          <a:pPr algn="just"/>
          <a:r>
            <a:rPr lang="ru-RU" sz="1600" dirty="0" smtClean="0">
              <a:latin typeface="Times New Roman" pitchFamily="18" charset="0"/>
              <a:cs typeface="Times New Roman" pitchFamily="18" charset="0"/>
            </a:rPr>
            <a:t>При заполнении данного раздела лицом, замещающим муниципальную должность на непостоянной основе, указывается доход по основному месту работы.</a:t>
          </a:r>
          <a:endParaRPr lang="ru-RU" sz="1600" dirty="0">
            <a:latin typeface="Times New Roman" pitchFamily="18" charset="0"/>
            <a:cs typeface="Times New Roman" pitchFamily="18" charset="0"/>
          </a:endParaRPr>
        </a:p>
      </dgm:t>
    </dgm:pt>
    <dgm:pt modelId="{F18FDA57-55FD-4377-A31C-446906F70B21}" type="parTrans" cxnId="{9C248D9F-6FC9-4DF2-B75A-F29219946EEE}">
      <dgm:prSet/>
      <dgm:spPr/>
      <dgm:t>
        <a:bodyPr/>
        <a:lstStyle/>
        <a:p>
          <a:endParaRPr lang="ru-RU"/>
        </a:p>
      </dgm:t>
    </dgm:pt>
    <dgm:pt modelId="{B330FC62-EFBD-4EAA-9025-822A26FCE33D}" type="sibTrans" cxnId="{9C248D9F-6FC9-4DF2-B75A-F29219946EEE}">
      <dgm:prSet/>
      <dgm:spPr/>
      <dgm:t>
        <a:bodyPr/>
        <a:lstStyle/>
        <a:p>
          <a:endParaRPr lang="ru-RU"/>
        </a:p>
      </dgm:t>
    </dgm:pt>
    <dgm:pt modelId="{43315416-8AEF-4DE2-86B7-57396532ABF6}">
      <dgm:prSet custT="1"/>
      <dgm:spPr/>
      <dgm:t>
        <a:bodyPr/>
        <a:lstStyle/>
        <a:p>
          <a:pPr algn="just"/>
          <a:endParaRPr lang="ru-RU" sz="1600" dirty="0">
            <a:latin typeface="Times New Roman" pitchFamily="18" charset="0"/>
            <a:cs typeface="Times New Roman" pitchFamily="18" charset="0"/>
          </a:endParaRPr>
        </a:p>
      </dgm:t>
    </dgm:pt>
    <dgm:pt modelId="{3B399BFA-E985-4E7C-AA82-E1ED6B118EDF}" type="parTrans" cxnId="{F4A09B8D-DAF8-41DB-B806-3FD871DD6726}">
      <dgm:prSet/>
      <dgm:spPr/>
      <dgm:t>
        <a:bodyPr/>
        <a:lstStyle/>
        <a:p>
          <a:endParaRPr lang="ru-RU"/>
        </a:p>
      </dgm:t>
    </dgm:pt>
    <dgm:pt modelId="{C1E351FB-4A19-475B-A642-E13C00ABFE64}" type="sibTrans" cxnId="{F4A09B8D-DAF8-41DB-B806-3FD871DD6726}">
      <dgm:prSet/>
      <dgm:spPr/>
      <dgm:t>
        <a:bodyPr/>
        <a:lstStyle/>
        <a:p>
          <a:endParaRPr lang="ru-RU"/>
        </a:p>
      </dgm:t>
    </dgm:pt>
    <dgm:pt modelId="{95DDEF30-3129-4624-B07B-9B25327A828C}">
      <dgm:prSet custT="1"/>
      <dgm:spPr/>
      <dgm:t>
        <a:bodyPr/>
        <a:lstStyle/>
        <a:p>
          <a:pPr algn="just"/>
          <a:endParaRPr lang="ru-RU" sz="1600" dirty="0">
            <a:latin typeface="Times New Roman" pitchFamily="18" charset="0"/>
            <a:cs typeface="Times New Roman" pitchFamily="18" charset="0"/>
          </a:endParaRPr>
        </a:p>
      </dgm:t>
    </dgm:pt>
    <dgm:pt modelId="{BB0189D7-C2E5-4C86-8486-7081BDF00546}" type="parTrans" cxnId="{559BD61E-BA0C-4C4F-8CF8-450AFFCB0FA4}">
      <dgm:prSet/>
      <dgm:spPr/>
      <dgm:t>
        <a:bodyPr/>
        <a:lstStyle/>
        <a:p>
          <a:endParaRPr lang="ru-RU"/>
        </a:p>
      </dgm:t>
    </dgm:pt>
    <dgm:pt modelId="{37C7D136-4001-4E07-91A4-61BCB70A7A30}" type="sibTrans" cxnId="{559BD61E-BA0C-4C4F-8CF8-450AFFCB0FA4}">
      <dgm:prSet/>
      <dgm:spPr/>
      <dgm:t>
        <a:bodyPr/>
        <a:lstStyle/>
        <a:p>
          <a:endParaRPr lang="ru-RU"/>
        </a:p>
      </dgm:t>
    </dgm:pt>
    <dgm:pt modelId="{C7EFF7C5-60BC-4172-8AA0-2449E94F260E}">
      <dgm:prSet custT="1"/>
      <dgm:spPr/>
      <dgm:t>
        <a:bodyPr/>
        <a:lstStyle/>
        <a:p>
          <a:pPr algn="just"/>
          <a:endParaRPr lang="ru-RU" sz="1600" dirty="0">
            <a:latin typeface="Times New Roman" pitchFamily="18" charset="0"/>
            <a:cs typeface="Times New Roman" pitchFamily="18" charset="0"/>
          </a:endParaRPr>
        </a:p>
      </dgm:t>
    </dgm:pt>
    <dgm:pt modelId="{081E87DB-6812-4185-B42B-685331712DC1}" type="parTrans" cxnId="{B2F306B7-78E0-48D6-8045-53384F255AEC}">
      <dgm:prSet/>
      <dgm:spPr/>
      <dgm:t>
        <a:bodyPr/>
        <a:lstStyle/>
        <a:p>
          <a:endParaRPr lang="ru-RU"/>
        </a:p>
      </dgm:t>
    </dgm:pt>
    <dgm:pt modelId="{A5117EF2-48F3-4A6C-94DC-1998080D7CDF}" type="sibTrans" cxnId="{B2F306B7-78E0-48D6-8045-53384F255AEC}">
      <dgm:prSet/>
      <dgm:spPr/>
      <dgm:t>
        <a:bodyPr/>
        <a:lstStyle/>
        <a:p>
          <a:endParaRPr lang="ru-RU"/>
        </a:p>
      </dgm:t>
    </dgm:pt>
    <dgm:pt modelId="{F649AADF-5961-4768-855F-4B0B1A3DF129}">
      <dgm:prSet custT="1"/>
      <dgm:spPr/>
      <dgm:t>
        <a:bodyPr/>
        <a:lstStyle/>
        <a:p>
          <a:pPr algn="just"/>
          <a:endParaRPr lang="ru-RU" sz="1600" dirty="0">
            <a:latin typeface="Times New Roman" pitchFamily="18" charset="0"/>
            <a:cs typeface="Times New Roman" pitchFamily="18" charset="0"/>
          </a:endParaRPr>
        </a:p>
      </dgm:t>
    </dgm:pt>
    <dgm:pt modelId="{16255D4C-48DF-49B6-BB8D-1DA0D7BB89B1}" type="parTrans" cxnId="{D597C260-5DC0-4785-B6C0-64B764AA5465}">
      <dgm:prSet/>
      <dgm:spPr/>
      <dgm:t>
        <a:bodyPr/>
        <a:lstStyle/>
        <a:p>
          <a:endParaRPr lang="ru-RU"/>
        </a:p>
      </dgm:t>
    </dgm:pt>
    <dgm:pt modelId="{980F6FBD-62A2-4BFD-83E2-011797101A15}" type="sibTrans" cxnId="{D597C260-5DC0-4785-B6C0-64B764AA5465}">
      <dgm:prSet/>
      <dgm:spPr/>
      <dgm:t>
        <a:bodyPr/>
        <a:lstStyle/>
        <a:p>
          <a:endParaRPr lang="ru-RU"/>
        </a:p>
      </dgm:t>
    </dgm:pt>
    <dgm:pt modelId="{A92CFCF0-C8BF-481A-B510-267FBC1B1885}" type="pres">
      <dgm:prSet presAssocID="{233DB3FB-26E9-467A-BDB9-AEE29620F863}" presName="Name0" presStyleCnt="0">
        <dgm:presLayoutVars>
          <dgm:dir/>
          <dgm:animLvl val="lvl"/>
          <dgm:resizeHandles val="exact"/>
        </dgm:presLayoutVars>
      </dgm:prSet>
      <dgm:spPr/>
      <dgm:t>
        <a:bodyPr/>
        <a:lstStyle/>
        <a:p>
          <a:endParaRPr lang="ru-RU"/>
        </a:p>
      </dgm:t>
    </dgm:pt>
    <dgm:pt modelId="{0257FC29-5758-4A6F-B9E3-23F4A4534CE9}" type="pres">
      <dgm:prSet presAssocID="{93857A07-9D7A-473B-A628-8E1E11908FEA}" presName="composite" presStyleCnt="0"/>
      <dgm:spPr/>
    </dgm:pt>
    <dgm:pt modelId="{0A1CCD19-638C-4502-A0DC-88E43EBDA0DF}" type="pres">
      <dgm:prSet presAssocID="{93857A07-9D7A-473B-A628-8E1E11908FEA}" presName="parTx" presStyleLbl="alignNode1" presStyleIdx="0" presStyleCnt="1" custLinFactNeighborY="-2580">
        <dgm:presLayoutVars>
          <dgm:chMax val="0"/>
          <dgm:chPref val="0"/>
          <dgm:bulletEnabled val="1"/>
        </dgm:presLayoutVars>
      </dgm:prSet>
      <dgm:spPr/>
      <dgm:t>
        <a:bodyPr/>
        <a:lstStyle/>
        <a:p>
          <a:endParaRPr lang="ru-RU"/>
        </a:p>
      </dgm:t>
    </dgm:pt>
    <dgm:pt modelId="{AD125E00-F350-4B45-99BA-279E1FBCCE4F}" type="pres">
      <dgm:prSet presAssocID="{93857A07-9D7A-473B-A628-8E1E11908FEA}" presName="desTx" presStyleLbl="alignAccFollowNode1" presStyleIdx="0" presStyleCnt="1">
        <dgm:presLayoutVars>
          <dgm:bulletEnabled val="1"/>
        </dgm:presLayoutVars>
      </dgm:prSet>
      <dgm:spPr/>
      <dgm:t>
        <a:bodyPr/>
        <a:lstStyle/>
        <a:p>
          <a:endParaRPr lang="ru-RU"/>
        </a:p>
      </dgm:t>
    </dgm:pt>
  </dgm:ptLst>
  <dgm:cxnLst>
    <dgm:cxn modelId="{405B0270-9BA6-432C-81B9-C3234D463FDE}" type="presOf" srcId="{233DB3FB-26E9-467A-BDB9-AEE29620F863}" destId="{A92CFCF0-C8BF-481A-B510-267FBC1B1885}" srcOrd="0" destOrd="0" presId="urn:microsoft.com/office/officeart/2005/8/layout/hList1"/>
    <dgm:cxn modelId="{F65971A4-61D8-4F60-A92A-64105D3790CA}" srcId="{93857A07-9D7A-473B-A628-8E1E11908FEA}" destId="{8096DF6E-A4B1-4350-8355-B63ABAED83B4}" srcOrd="1" destOrd="0" parTransId="{EC443C3B-8636-4BB7-A6A7-B4105427A19C}" sibTransId="{F08DF4C5-0ED2-43A6-B4E4-410C60F5684B}"/>
    <dgm:cxn modelId="{868A02BB-6FA2-4C60-B9EA-8F673390C5C5}" type="presOf" srcId="{93857A07-9D7A-473B-A628-8E1E11908FEA}" destId="{0A1CCD19-638C-4502-A0DC-88E43EBDA0DF}" srcOrd="0" destOrd="0" presId="urn:microsoft.com/office/officeart/2005/8/layout/hList1"/>
    <dgm:cxn modelId="{2557F99D-12E7-46FB-890F-7F05E7CF094B}" type="presOf" srcId="{95DDEF30-3129-4624-B07B-9B25327A828C}" destId="{AD125E00-F350-4B45-99BA-279E1FBCCE4F}" srcOrd="0" destOrd="5" presId="urn:microsoft.com/office/officeart/2005/8/layout/hList1"/>
    <dgm:cxn modelId="{559BD61E-BA0C-4C4F-8CF8-450AFFCB0FA4}" srcId="{93857A07-9D7A-473B-A628-8E1E11908FEA}" destId="{95DDEF30-3129-4624-B07B-9B25327A828C}" srcOrd="5" destOrd="0" parTransId="{BB0189D7-C2E5-4C86-8486-7081BDF00546}" sibTransId="{37C7D136-4001-4E07-91A4-61BCB70A7A30}"/>
    <dgm:cxn modelId="{51893736-D59C-4AD8-9483-7A8025AB0FBF}" type="presOf" srcId="{2D0FD805-22C2-47F3-A10E-FAAA3BB25F64}" destId="{AD125E00-F350-4B45-99BA-279E1FBCCE4F}" srcOrd="0" destOrd="0" presId="urn:microsoft.com/office/officeart/2005/8/layout/hList1"/>
    <dgm:cxn modelId="{D9CD1471-A234-434B-B87C-CE2C5269D599}" srcId="{93857A07-9D7A-473B-A628-8E1E11908FEA}" destId="{5256B5ED-87FF-4D4B-81DC-516DCABE58D4}" srcOrd="8" destOrd="0" parTransId="{18ED4A18-CD0D-4F2E-B05C-B43C94282605}" sibTransId="{C62DA016-D29A-4B81-8D4E-E431D428E67B}"/>
    <dgm:cxn modelId="{995189CA-E502-461C-8104-A1CF7FB552A8}" type="presOf" srcId="{C7EFF7C5-60BC-4172-8AA0-2449E94F260E}" destId="{AD125E00-F350-4B45-99BA-279E1FBCCE4F}" srcOrd="0" destOrd="7" presId="urn:microsoft.com/office/officeart/2005/8/layout/hList1"/>
    <dgm:cxn modelId="{B2F306B7-78E0-48D6-8045-53384F255AEC}" srcId="{93857A07-9D7A-473B-A628-8E1E11908FEA}" destId="{C7EFF7C5-60BC-4172-8AA0-2449E94F260E}" srcOrd="7" destOrd="0" parTransId="{081E87DB-6812-4185-B42B-685331712DC1}" sibTransId="{A5117EF2-48F3-4A6C-94DC-1998080D7CDF}"/>
    <dgm:cxn modelId="{9C248D9F-6FC9-4DF2-B75A-F29219946EEE}" srcId="{93857A07-9D7A-473B-A628-8E1E11908FEA}" destId="{D99AA18E-16DF-456F-8EF4-423931C6CAD5}" srcOrd="10" destOrd="0" parTransId="{F18FDA57-55FD-4377-A31C-446906F70B21}" sibTransId="{B330FC62-EFBD-4EAA-9025-822A26FCE33D}"/>
    <dgm:cxn modelId="{A13966A7-B89C-4EA3-B41D-B3F216B27A58}" srcId="{93857A07-9D7A-473B-A628-8E1E11908FEA}" destId="{2D0FD805-22C2-47F3-A10E-FAAA3BB25F64}" srcOrd="0" destOrd="0" parTransId="{18235851-62AB-47EB-B3FC-88BAFD00D3E4}" sibTransId="{795EDA17-D429-463A-920E-0D7597573440}"/>
    <dgm:cxn modelId="{177E6853-6B94-44FE-8BD4-D2351C06F9B4}" srcId="{233DB3FB-26E9-467A-BDB9-AEE29620F863}" destId="{93857A07-9D7A-473B-A628-8E1E11908FEA}" srcOrd="0" destOrd="0" parTransId="{85D8CAB0-9CF4-44BB-9956-688C68A9CF67}" sibTransId="{3DB5B82B-9447-4545-8320-690F23A490EE}"/>
    <dgm:cxn modelId="{F4A09B8D-DAF8-41DB-B806-3FD871DD6726}" srcId="{93857A07-9D7A-473B-A628-8E1E11908FEA}" destId="{43315416-8AEF-4DE2-86B7-57396532ABF6}" srcOrd="3" destOrd="0" parTransId="{3B399BFA-E985-4E7C-AA82-E1ED6B118EDF}" sibTransId="{C1E351FB-4A19-475B-A642-E13C00ABFE64}"/>
    <dgm:cxn modelId="{F4A4B90E-7833-4510-AC01-B384811DCFA0}" type="presOf" srcId="{D659E7CA-8E1C-4490-A971-926A71CCE9BD}" destId="{AD125E00-F350-4B45-99BA-279E1FBCCE4F}" srcOrd="0" destOrd="4" presId="urn:microsoft.com/office/officeart/2005/8/layout/hList1"/>
    <dgm:cxn modelId="{B6CE3725-7104-400B-B2FD-E8A4B6974FDB}" type="presOf" srcId="{D99AA18E-16DF-456F-8EF4-423931C6CAD5}" destId="{AD125E00-F350-4B45-99BA-279E1FBCCE4F}" srcOrd="0" destOrd="10" presId="urn:microsoft.com/office/officeart/2005/8/layout/hList1"/>
    <dgm:cxn modelId="{D597C260-5DC0-4785-B6C0-64B764AA5465}" srcId="{93857A07-9D7A-473B-A628-8E1E11908FEA}" destId="{F649AADF-5961-4768-855F-4B0B1A3DF129}" srcOrd="9" destOrd="0" parTransId="{16255D4C-48DF-49B6-BB8D-1DA0D7BB89B1}" sibTransId="{980F6FBD-62A2-4BFD-83E2-011797101A15}"/>
    <dgm:cxn modelId="{C428EBE5-4970-4DF4-BFE8-70CD91F15E65}" type="presOf" srcId="{43315416-8AEF-4DE2-86B7-57396532ABF6}" destId="{AD125E00-F350-4B45-99BA-279E1FBCCE4F}" srcOrd="0" destOrd="3" presId="urn:microsoft.com/office/officeart/2005/8/layout/hList1"/>
    <dgm:cxn modelId="{47DA14C3-E530-47EB-ABE7-3593E2730DA4}" srcId="{93857A07-9D7A-473B-A628-8E1E11908FEA}" destId="{2608E8CB-DEFF-4983-A9E5-62509651E194}" srcOrd="2" destOrd="0" parTransId="{95293AF2-2267-4142-AB28-38168DF32D84}" sibTransId="{5C5FD178-FE07-447E-8DBF-BE84A241A771}"/>
    <dgm:cxn modelId="{E1E220D7-9CC0-4C34-AD6E-DDB46CF6C79E}" type="presOf" srcId="{F649AADF-5961-4768-855F-4B0B1A3DF129}" destId="{AD125E00-F350-4B45-99BA-279E1FBCCE4F}" srcOrd="0" destOrd="9" presId="urn:microsoft.com/office/officeart/2005/8/layout/hList1"/>
    <dgm:cxn modelId="{86252E8F-FCC6-416C-BB42-B1B8BF3AE1CD}" type="presOf" srcId="{5256B5ED-87FF-4D4B-81DC-516DCABE58D4}" destId="{AD125E00-F350-4B45-99BA-279E1FBCCE4F}" srcOrd="0" destOrd="8" presId="urn:microsoft.com/office/officeart/2005/8/layout/hList1"/>
    <dgm:cxn modelId="{93EC1D69-1901-4891-B998-33023B3CC7AA}" type="presOf" srcId="{8096DF6E-A4B1-4350-8355-B63ABAED83B4}" destId="{AD125E00-F350-4B45-99BA-279E1FBCCE4F}" srcOrd="0" destOrd="1" presId="urn:microsoft.com/office/officeart/2005/8/layout/hList1"/>
    <dgm:cxn modelId="{930774A8-6205-42F6-8BE5-8B4424F6A953}" type="presOf" srcId="{311FBAA1-C64A-471D-82EB-A190467DF0FC}" destId="{AD125E00-F350-4B45-99BA-279E1FBCCE4F}" srcOrd="0" destOrd="6" presId="urn:microsoft.com/office/officeart/2005/8/layout/hList1"/>
    <dgm:cxn modelId="{7FF4DBD8-41C9-4172-B088-8F84C5C82527}" srcId="{93857A07-9D7A-473B-A628-8E1E11908FEA}" destId="{D659E7CA-8E1C-4490-A971-926A71CCE9BD}" srcOrd="4" destOrd="0" parTransId="{C2362E72-FD74-4F95-A115-E47FB2E86286}" sibTransId="{E4D3662F-658E-4077-9157-1084E3F57864}"/>
    <dgm:cxn modelId="{DF2D73C4-A1EE-4BCD-B6D9-E1F067600205}" srcId="{93857A07-9D7A-473B-A628-8E1E11908FEA}" destId="{311FBAA1-C64A-471D-82EB-A190467DF0FC}" srcOrd="6" destOrd="0" parTransId="{7B346588-CB73-462D-9609-5EDA45827CF9}" sibTransId="{E69BB287-47C2-4A98-BB96-E7DFEB4C7446}"/>
    <dgm:cxn modelId="{1972904A-B9DF-4B3E-979B-79673D6C95BB}" type="presOf" srcId="{2608E8CB-DEFF-4983-A9E5-62509651E194}" destId="{AD125E00-F350-4B45-99BA-279E1FBCCE4F}" srcOrd="0" destOrd="2" presId="urn:microsoft.com/office/officeart/2005/8/layout/hList1"/>
    <dgm:cxn modelId="{53A65D2C-768D-402B-8B89-79258D8D5E4C}" type="presParOf" srcId="{A92CFCF0-C8BF-481A-B510-267FBC1B1885}" destId="{0257FC29-5758-4A6F-B9E3-23F4A4534CE9}" srcOrd="0" destOrd="0" presId="urn:microsoft.com/office/officeart/2005/8/layout/hList1"/>
    <dgm:cxn modelId="{BED0C4A4-07E3-4F8F-A866-35A106829D92}" type="presParOf" srcId="{0257FC29-5758-4A6F-B9E3-23F4A4534CE9}" destId="{0A1CCD19-638C-4502-A0DC-88E43EBDA0DF}" srcOrd="0" destOrd="0" presId="urn:microsoft.com/office/officeart/2005/8/layout/hList1"/>
    <dgm:cxn modelId="{2E719E8A-40DC-4FDA-A0AD-E2ED8A4E2012}" type="presParOf" srcId="{0257FC29-5758-4A6F-B9E3-23F4A4534CE9}" destId="{AD125E00-F350-4B45-99BA-279E1FBCCE4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C5A307-D83A-4140-AB36-B04A4F270E6B}"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ru-RU"/>
        </a:p>
      </dgm:t>
    </dgm:pt>
    <dgm:pt modelId="{FE2DCC4E-CD98-437D-BAD5-5AE57F6F1BC4}">
      <dgm:prSet phldrT="[Текст]"/>
      <dgm:spPr/>
      <dgm:t>
        <a:bodyPr/>
        <a:lstStyle/>
        <a:p>
          <a:r>
            <a:rPr lang="ru-RU" b="1" dirty="0" smtClean="0">
              <a:latin typeface="Times New Roman" pitchFamily="18" charset="0"/>
              <a:cs typeface="Times New Roman" pitchFamily="18" charset="0"/>
            </a:rPr>
            <a:t>Доход от педагогической и научной деятельности</a:t>
          </a:r>
          <a:endParaRPr lang="ru-RU" dirty="0">
            <a:latin typeface="Times New Roman" pitchFamily="18" charset="0"/>
            <a:cs typeface="Times New Roman" pitchFamily="18" charset="0"/>
          </a:endParaRPr>
        </a:p>
      </dgm:t>
    </dgm:pt>
    <dgm:pt modelId="{738CC0B6-DE3F-4DEB-9DA5-F4E05B1CC538}" type="parTrans" cxnId="{0759B67D-C9DA-4F8F-B947-304F3C9310BA}">
      <dgm:prSet/>
      <dgm:spPr/>
      <dgm:t>
        <a:bodyPr/>
        <a:lstStyle/>
        <a:p>
          <a:endParaRPr lang="ru-RU"/>
        </a:p>
      </dgm:t>
    </dgm:pt>
    <dgm:pt modelId="{A6D65FCD-2B45-42B1-9987-5C1602ECCD5D}" type="sibTrans" cxnId="{0759B67D-C9DA-4F8F-B947-304F3C9310BA}">
      <dgm:prSet/>
      <dgm:spPr/>
      <dgm:t>
        <a:bodyPr/>
        <a:lstStyle/>
        <a:p>
          <a:endParaRPr lang="ru-RU"/>
        </a:p>
      </dgm:t>
    </dgm:pt>
    <dgm:pt modelId="{11319339-00C8-4BB8-BE30-B724DD9E2145}">
      <dgm:prSet phldrT="[Текст]"/>
      <dgm:spPr/>
      <dgm:t>
        <a:bodyPr/>
        <a:lstStyle/>
        <a:p>
          <a:pPr algn="just"/>
          <a:r>
            <a:rPr lang="ru-RU" dirty="0" smtClean="0">
              <a:latin typeface="Times New Roman" pitchFamily="18" charset="0"/>
              <a:cs typeface="Times New Roman" pitchFamily="18" charset="0"/>
            </a:rPr>
            <a:t>В данной строке указывается сумма дохода от педагогической деятельности (сумма дохода, содержащаяся в справке по форме 2-НДФЛ, выданной по месту преподавания) и дохода от научной деятельности (доходы, полученные по результатам заключенных договоров на выполнение НИОКР и за оказание возмездных услуг в области интеллектуальной деятельности, от публикации статей, учебных пособий и монографий, от использования авторских или иных смежных прав и т.д.).</a:t>
          </a:r>
          <a:endParaRPr lang="ru-RU" dirty="0">
            <a:latin typeface="Times New Roman" pitchFamily="18" charset="0"/>
            <a:cs typeface="Times New Roman" pitchFamily="18" charset="0"/>
          </a:endParaRPr>
        </a:p>
      </dgm:t>
    </dgm:pt>
    <dgm:pt modelId="{09F72ACB-A940-434B-930F-F3B84E16BAF6}" type="parTrans" cxnId="{FEB7D03D-BB6B-4204-8811-008C4745A177}">
      <dgm:prSet/>
      <dgm:spPr/>
      <dgm:t>
        <a:bodyPr/>
        <a:lstStyle/>
        <a:p>
          <a:endParaRPr lang="ru-RU"/>
        </a:p>
      </dgm:t>
    </dgm:pt>
    <dgm:pt modelId="{DF234763-0B95-4687-811C-7E2EB649FE47}" type="sibTrans" cxnId="{FEB7D03D-BB6B-4204-8811-008C4745A177}">
      <dgm:prSet/>
      <dgm:spPr/>
      <dgm:t>
        <a:bodyPr/>
        <a:lstStyle/>
        <a:p>
          <a:endParaRPr lang="ru-RU"/>
        </a:p>
      </dgm:t>
    </dgm:pt>
    <dgm:pt modelId="{5FF1041D-0467-407F-B337-638A822083D0}">
      <dgm:prSet phldrT="[Текст]"/>
      <dgm:spPr/>
      <dgm:t>
        <a:bodyPr/>
        <a:lstStyle/>
        <a:p>
          <a:r>
            <a:rPr lang="ru-RU" b="1" dirty="0" smtClean="0">
              <a:latin typeface="Times New Roman" pitchFamily="18" charset="0"/>
              <a:cs typeface="Times New Roman" pitchFamily="18" charset="0"/>
            </a:rPr>
            <a:t>Доход от иной творческой деятельности</a:t>
          </a:r>
          <a:endParaRPr lang="ru-RU" dirty="0">
            <a:latin typeface="Times New Roman" pitchFamily="18" charset="0"/>
            <a:cs typeface="Times New Roman" pitchFamily="18" charset="0"/>
          </a:endParaRPr>
        </a:p>
      </dgm:t>
    </dgm:pt>
    <dgm:pt modelId="{49066F65-B617-4AE6-8FD8-DED46F8206B0}" type="parTrans" cxnId="{12444D98-DC89-4BF7-B167-FB1706DD26FA}">
      <dgm:prSet/>
      <dgm:spPr/>
      <dgm:t>
        <a:bodyPr/>
        <a:lstStyle/>
        <a:p>
          <a:endParaRPr lang="ru-RU"/>
        </a:p>
      </dgm:t>
    </dgm:pt>
    <dgm:pt modelId="{E693773B-6224-44FD-8FA8-F6E2796D7810}" type="sibTrans" cxnId="{12444D98-DC89-4BF7-B167-FB1706DD26FA}">
      <dgm:prSet/>
      <dgm:spPr/>
      <dgm:t>
        <a:bodyPr/>
        <a:lstStyle/>
        <a:p>
          <a:endParaRPr lang="ru-RU"/>
        </a:p>
      </dgm:t>
    </dgm:pt>
    <dgm:pt modelId="{7CE998A1-E867-4B4F-B0E2-93945DCCE241}">
      <dgm:prSet phldrT="[Текст]"/>
      <dgm:spPr/>
      <dgm:t>
        <a:bodyPr/>
        <a:lstStyle/>
        <a:p>
          <a:pPr algn="just"/>
          <a:r>
            <a:rPr lang="ru-RU" dirty="0" smtClean="0">
              <a:latin typeface="Times New Roman" pitchFamily="18" charset="0"/>
              <a:cs typeface="Times New Roman" pitchFamily="18" charset="0"/>
            </a:rPr>
            <a:t>В данной строке указывается сумма доходов, полученных в разных сферах творческой деятельности (технической, художественной, публицистической и т.д.), включающих доход от создания литературных произведений (их публикации), фоторабот для печати, произведений архитектуры и дизайна, произведений скульптуры, аудиовизуальных произведений (видео-, теле- и кинофильмов), музыкальных произведений,  гонорары за участие в съемках и т.д.</a:t>
          </a:r>
          <a:endParaRPr lang="ru-RU" dirty="0">
            <a:latin typeface="Times New Roman" pitchFamily="18" charset="0"/>
            <a:cs typeface="Times New Roman" pitchFamily="18" charset="0"/>
          </a:endParaRPr>
        </a:p>
      </dgm:t>
    </dgm:pt>
    <dgm:pt modelId="{B7CA790C-60E9-485D-B9CA-A9DBEECA393C}" type="parTrans" cxnId="{8652CB6E-C112-4736-819B-C781927BC958}">
      <dgm:prSet/>
      <dgm:spPr/>
      <dgm:t>
        <a:bodyPr/>
        <a:lstStyle/>
        <a:p>
          <a:endParaRPr lang="ru-RU"/>
        </a:p>
      </dgm:t>
    </dgm:pt>
    <dgm:pt modelId="{9BEAEE00-2690-4DB4-9E1D-18F4D9FE70E7}" type="sibTrans" cxnId="{8652CB6E-C112-4736-819B-C781927BC958}">
      <dgm:prSet/>
      <dgm:spPr/>
      <dgm:t>
        <a:bodyPr/>
        <a:lstStyle/>
        <a:p>
          <a:endParaRPr lang="ru-RU"/>
        </a:p>
      </dgm:t>
    </dgm:pt>
    <dgm:pt modelId="{90297949-88D8-4549-BB9F-774AB0015677}">
      <dgm:prSet/>
      <dgm:spPr/>
      <dgm:t>
        <a:bodyPr/>
        <a:lstStyle/>
        <a:p>
          <a:pPr algn="just"/>
          <a:r>
            <a:rPr lang="ru-RU" dirty="0" smtClean="0">
              <a:latin typeface="Times New Roman" pitchFamily="18" charset="0"/>
              <a:cs typeface="Times New Roman" pitchFamily="18" charset="0"/>
            </a:rPr>
            <a:t>Если педагогическая или научная деятельность являлась деятельностью по основному месту работы (например, супруга служащего (работника), гражданина либо сам гражданин в отчетном периоде работали преподавателем в образовательной организации), то сведения о полученных от нее доходах следует указывать в графе «Доход по основному месту работы», а не в графе «Доход от педагогической и научной деятельности».</a:t>
          </a:r>
          <a:endParaRPr lang="ru-RU" dirty="0">
            <a:latin typeface="Times New Roman" pitchFamily="18" charset="0"/>
            <a:cs typeface="Times New Roman" pitchFamily="18" charset="0"/>
          </a:endParaRPr>
        </a:p>
      </dgm:t>
    </dgm:pt>
    <dgm:pt modelId="{7BED6BC8-D840-4825-BC4D-413359DB436D}" type="parTrans" cxnId="{F61AF3F9-48EE-4297-8A84-9C9931A191B5}">
      <dgm:prSet/>
      <dgm:spPr/>
      <dgm:t>
        <a:bodyPr/>
        <a:lstStyle/>
        <a:p>
          <a:endParaRPr lang="ru-RU"/>
        </a:p>
      </dgm:t>
    </dgm:pt>
    <dgm:pt modelId="{C184D042-5ABF-437A-9A3C-31C6E6F41A3B}" type="sibTrans" cxnId="{F61AF3F9-48EE-4297-8A84-9C9931A191B5}">
      <dgm:prSet/>
      <dgm:spPr/>
      <dgm:t>
        <a:bodyPr/>
        <a:lstStyle/>
        <a:p>
          <a:endParaRPr lang="ru-RU"/>
        </a:p>
      </dgm:t>
    </dgm:pt>
    <dgm:pt modelId="{71A3B7FD-51B9-45B2-B5D3-20CB586784E8}">
      <dgm:prSet/>
      <dgm:spPr/>
      <dgm:t>
        <a:bodyPr/>
        <a:lstStyle/>
        <a:p>
          <a:pPr algn="just"/>
          <a:r>
            <a:rPr lang="ru-RU" dirty="0" smtClean="0">
              <a:latin typeface="Times New Roman" pitchFamily="18" charset="0"/>
              <a:cs typeface="Times New Roman" pitchFamily="18" charset="0"/>
            </a:rPr>
            <a:t>Подлежат указанию в строках 2, 3 суммы, полученные в виде грантов, предоставляемых для поддержки науки и образования, культуры и искусства в Российской Федерации от международных и иных организаций, в виде международных (и иных) премий за выдающиеся достижения в области науки и техники, литературы и искусства, образования, культуры и т.д.</a:t>
          </a:r>
          <a:endParaRPr lang="ru-RU" dirty="0">
            <a:latin typeface="Times New Roman" pitchFamily="18" charset="0"/>
            <a:cs typeface="Times New Roman" pitchFamily="18" charset="0"/>
          </a:endParaRPr>
        </a:p>
      </dgm:t>
    </dgm:pt>
    <dgm:pt modelId="{5C7A82A0-AE72-4605-8736-72A8398608D7}" type="parTrans" cxnId="{D526DD5B-8A2E-49C4-AAD5-35AD5E711410}">
      <dgm:prSet/>
      <dgm:spPr/>
      <dgm:t>
        <a:bodyPr/>
        <a:lstStyle/>
        <a:p>
          <a:endParaRPr lang="ru-RU"/>
        </a:p>
      </dgm:t>
    </dgm:pt>
    <dgm:pt modelId="{87A78A75-62F1-4DDA-8E3B-B3E2BAAE6C11}" type="sibTrans" cxnId="{D526DD5B-8A2E-49C4-AAD5-35AD5E711410}">
      <dgm:prSet/>
      <dgm:spPr/>
      <dgm:t>
        <a:bodyPr/>
        <a:lstStyle/>
        <a:p>
          <a:endParaRPr lang="ru-RU"/>
        </a:p>
      </dgm:t>
    </dgm:pt>
    <dgm:pt modelId="{6FD7A1F4-9F29-4F08-B1B1-CD0433E5077E}" type="pres">
      <dgm:prSet presAssocID="{4CC5A307-D83A-4140-AB36-B04A4F270E6B}" presName="Name0" presStyleCnt="0">
        <dgm:presLayoutVars>
          <dgm:dir/>
          <dgm:animLvl val="lvl"/>
          <dgm:resizeHandles val="exact"/>
        </dgm:presLayoutVars>
      </dgm:prSet>
      <dgm:spPr/>
      <dgm:t>
        <a:bodyPr/>
        <a:lstStyle/>
        <a:p>
          <a:endParaRPr lang="ru-RU"/>
        </a:p>
      </dgm:t>
    </dgm:pt>
    <dgm:pt modelId="{80330604-2597-42BB-B7E2-131D0C55DFB8}" type="pres">
      <dgm:prSet presAssocID="{FE2DCC4E-CD98-437D-BAD5-5AE57F6F1BC4}" presName="composite" presStyleCnt="0"/>
      <dgm:spPr/>
      <dgm:t>
        <a:bodyPr/>
        <a:lstStyle/>
        <a:p>
          <a:endParaRPr lang="ru-RU"/>
        </a:p>
      </dgm:t>
    </dgm:pt>
    <dgm:pt modelId="{D4151449-B4E6-4800-B508-B0F60A279A42}" type="pres">
      <dgm:prSet presAssocID="{FE2DCC4E-CD98-437D-BAD5-5AE57F6F1BC4}" presName="parTx" presStyleLbl="alignNode1" presStyleIdx="0" presStyleCnt="2">
        <dgm:presLayoutVars>
          <dgm:chMax val="0"/>
          <dgm:chPref val="0"/>
          <dgm:bulletEnabled val="1"/>
        </dgm:presLayoutVars>
      </dgm:prSet>
      <dgm:spPr/>
      <dgm:t>
        <a:bodyPr/>
        <a:lstStyle/>
        <a:p>
          <a:endParaRPr lang="ru-RU"/>
        </a:p>
      </dgm:t>
    </dgm:pt>
    <dgm:pt modelId="{B4AA73CC-79A2-4893-868C-8C4B335DAD97}" type="pres">
      <dgm:prSet presAssocID="{FE2DCC4E-CD98-437D-BAD5-5AE57F6F1BC4}" presName="desTx" presStyleLbl="alignAccFollowNode1" presStyleIdx="0" presStyleCnt="2">
        <dgm:presLayoutVars>
          <dgm:bulletEnabled val="1"/>
        </dgm:presLayoutVars>
      </dgm:prSet>
      <dgm:spPr/>
      <dgm:t>
        <a:bodyPr/>
        <a:lstStyle/>
        <a:p>
          <a:endParaRPr lang="ru-RU"/>
        </a:p>
      </dgm:t>
    </dgm:pt>
    <dgm:pt modelId="{355E7661-A179-4A60-91F7-40A8C61A7BAA}" type="pres">
      <dgm:prSet presAssocID="{A6D65FCD-2B45-42B1-9987-5C1602ECCD5D}" presName="space" presStyleCnt="0"/>
      <dgm:spPr/>
      <dgm:t>
        <a:bodyPr/>
        <a:lstStyle/>
        <a:p>
          <a:endParaRPr lang="ru-RU"/>
        </a:p>
      </dgm:t>
    </dgm:pt>
    <dgm:pt modelId="{F0A74111-D058-4983-965D-CA055AEADB6C}" type="pres">
      <dgm:prSet presAssocID="{5FF1041D-0467-407F-B337-638A822083D0}" presName="composite" presStyleCnt="0"/>
      <dgm:spPr/>
      <dgm:t>
        <a:bodyPr/>
        <a:lstStyle/>
        <a:p>
          <a:endParaRPr lang="ru-RU"/>
        </a:p>
      </dgm:t>
    </dgm:pt>
    <dgm:pt modelId="{1A6872D3-77EA-4B39-BF63-0540A29FE39C}" type="pres">
      <dgm:prSet presAssocID="{5FF1041D-0467-407F-B337-638A822083D0}" presName="parTx" presStyleLbl="alignNode1" presStyleIdx="1" presStyleCnt="2">
        <dgm:presLayoutVars>
          <dgm:chMax val="0"/>
          <dgm:chPref val="0"/>
          <dgm:bulletEnabled val="1"/>
        </dgm:presLayoutVars>
      </dgm:prSet>
      <dgm:spPr/>
      <dgm:t>
        <a:bodyPr/>
        <a:lstStyle/>
        <a:p>
          <a:endParaRPr lang="ru-RU"/>
        </a:p>
      </dgm:t>
    </dgm:pt>
    <dgm:pt modelId="{18B959EE-DF51-4DD8-8FBD-931F4D63F536}" type="pres">
      <dgm:prSet presAssocID="{5FF1041D-0467-407F-B337-638A822083D0}" presName="desTx" presStyleLbl="alignAccFollowNode1" presStyleIdx="1" presStyleCnt="2">
        <dgm:presLayoutVars>
          <dgm:bulletEnabled val="1"/>
        </dgm:presLayoutVars>
      </dgm:prSet>
      <dgm:spPr/>
      <dgm:t>
        <a:bodyPr/>
        <a:lstStyle/>
        <a:p>
          <a:endParaRPr lang="ru-RU"/>
        </a:p>
      </dgm:t>
    </dgm:pt>
  </dgm:ptLst>
  <dgm:cxnLst>
    <dgm:cxn modelId="{58DBE5A3-B311-4EAA-BA6D-7E764929DA12}" type="presOf" srcId="{90297949-88D8-4549-BB9F-774AB0015677}" destId="{B4AA73CC-79A2-4893-868C-8C4B335DAD97}" srcOrd="0" destOrd="1" presId="urn:microsoft.com/office/officeart/2005/8/layout/hList1"/>
    <dgm:cxn modelId="{F61AF3F9-48EE-4297-8A84-9C9931A191B5}" srcId="{FE2DCC4E-CD98-437D-BAD5-5AE57F6F1BC4}" destId="{90297949-88D8-4549-BB9F-774AB0015677}" srcOrd="1" destOrd="0" parTransId="{7BED6BC8-D840-4825-BC4D-413359DB436D}" sibTransId="{C184D042-5ABF-437A-9A3C-31C6E6F41A3B}"/>
    <dgm:cxn modelId="{25546B3E-04E9-4D77-9BB4-50C92AE3EFDF}" type="presOf" srcId="{4CC5A307-D83A-4140-AB36-B04A4F270E6B}" destId="{6FD7A1F4-9F29-4F08-B1B1-CD0433E5077E}" srcOrd="0" destOrd="0" presId="urn:microsoft.com/office/officeart/2005/8/layout/hList1"/>
    <dgm:cxn modelId="{0759B67D-C9DA-4F8F-B947-304F3C9310BA}" srcId="{4CC5A307-D83A-4140-AB36-B04A4F270E6B}" destId="{FE2DCC4E-CD98-437D-BAD5-5AE57F6F1BC4}" srcOrd="0" destOrd="0" parTransId="{738CC0B6-DE3F-4DEB-9DA5-F4E05B1CC538}" sibTransId="{A6D65FCD-2B45-42B1-9987-5C1602ECCD5D}"/>
    <dgm:cxn modelId="{23E7B904-35D5-41E8-AAB7-5DDDE956EC9A}" type="presOf" srcId="{5FF1041D-0467-407F-B337-638A822083D0}" destId="{1A6872D3-77EA-4B39-BF63-0540A29FE39C}" srcOrd="0" destOrd="0" presId="urn:microsoft.com/office/officeart/2005/8/layout/hList1"/>
    <dgm:cxn modelId="{FEB7D03D-BB6B-4204-8811-008C4745A177}" srcId="{FE2DCC4E-CD98-437D-BAD5-5AE57F6F1BC4}" destId="{11319339-00C8-4BB8-BE30-B724DD9E2145}" srcOrd="0" destOrd="0" parTransId="{09F72ACB-A940-434B-930F-F3B84E16BAF6}" sibTransId="{DF234763-0B95-4687-811C-7E2EB649FE47}"/>
    <dgm:cxn modelId="{44F8B13B-3ED7-4DE5-84F9-BD0EA5610789}" type="presOf" srcId="{7CE998A1-E867-4B4F-B0E2-93945DCCE241}" destId="{18B959EE-DF51-4DD8-8FBD-931F4D63F536}" srcOrd="0" destOrd="0" presId="urn:microsoft.com/office/officeart/2005/8/layout/hList1"/>
    <dgm:cxn modelId="{D526DD5B-8A2E-49C4-AAD5-35AD5E711410}" srcId="{5FF1041D-0467-407F-B337-638A822083D0}" destId="{71A3B7FD-51B9-45B2-B5D3-20CB586784E8}" srcOrd="1" destOrd="0" parTransId="{5C7A82A0-AE72-4605-8736-72A8398608D7}" sibTransId="{87A78A75-62F1-4DDA-8E3B-B3E2BAAE6C11}"/>
    <dgm:cxn modelId="{F8837F1A-D5A7-476A-8331-52FDAF8EC955}" type="presOf" srcId="{FE2DCC4E-CD98-437D-BAD5-5AE57F6F1BC4}" destId="{D4151449-B4E6-4800-B508-B0F60A279A42}" srcOrd="0" destOrd="0" presId="urn:microsoft.com/office/officeart/2005/8/layout/hList1"/>
    <dgm:cxn modelId="{812F9006-47AA-4A81-85EB-3C4289529299}" type="presOf" srcId="{71A3B7FD-51B9-45B2-B5D3-20CB586784E8}" destId="{18B959EE-DF51-4DD8-8FBD-931F4D63F536}" srcOrd="0" destOrd="1" presId="urn:microsoft.com/office/officeart/2005/8/layout/hList1"/>
    <dgm:cxn modelId="{8652CB6E-C112-4736-819B-C781927BC958}" srcId="{5FF1041D-0467-407F-B337-638A822083D0}" destId="{7CE998A1-E867-4B4F-B0E2-93945DCCE241}" srcOrd="0" destOrd="0" parTransId="{B7CA790C-60E9-485D-B9CA-A9DBEECA393C}" sibTransId="{9BEAEE00-2690-4DB4-9E1D-18F4D9FE70E7}"/>
    <dgm:cxn modelId="{12444D98-DC89-4BF7-B167-FB1706DD26FA}" srcId="{4CC5A307-D83A-4140-AB36-B04A4F270E6B}" destId="{5FF1041D-0467-407F-B337-638A822083D0}" srcOrd="1" destOrd="0" parTransId="{49066F65-B617-4AE6-8FD8-DED46F8206B0}" sibTransId="{E693773B-6224-44FD-8FA8-F6E2796D7810}"/>
    <dgm:cxn modelId="{BF401BFA-56D1-443B-A4A0-81B54F30A785}" type="presOf" srcId="{11319339-00C8-4BB8-BE30-B724DD9E2145}" destId="{B4AA73CC-79A2-4893-868C-8C4B335DAD97}" srcOrd="0" destOrd="0" presId="urn:microsoft.com/office/officeart/2005/8/layout/hList1"/>
    <dgm:cxn modelId="{4E52D952-A478-4978-8AEE-4ED02646D5C7}" type="presParOf" srcId="{6FD7A1F4-9F29-4F08-B1B1-CD0433E5077E}" destId="{80330604-2597-42BB-B7E2-131D0C55DFB8}" srcOrd="0" destOrd="0" presId="urn:microsoft.com/office/officeart/2005/8/layout/hList1"/>
    <dgm:cxn modelId="{78A6DE7A-AEB8-4B30-ABCB-9F9F13AB302B}" type="presParOf" srcId="{80330604-2597-42BB-B7E2-131D0C55DFB8}" destId="{D4151449-B4E6-4800-B508-B0F60A279A42}" srcOrd="0" destOrd="0" presId="urn:microsoft.com/office/officeart/2005/8/layout/hList1"/>
    <dgm:cxn modelId="{814F42AD-DE20-4F65-BA43-CBCF4B17843E}" type="presParOf" srcId="{80330604-2597-42BB-B7E2-131D0C55DFB8}" destId="{B4AA73CC-79A2-4893-868C-8C4B335DAD97}" srcOrd="1" destOrd="0" presId="urn:microsoft.com/office/officeart/2005/8/layout/hList1"/>
    <dgm:cxn modelId="{71A3EC3B-CCB5-416D-822B-FCB68CBD2AE6}" type="presParOf" srcId="{6FD7A1F4-9F29-4F08-B1B1-CD0433E5077E}" destId="{355E7661-A179-4A60-91F7-40A8C61A7BAA}" srcOrd="1" destOrd="0" presId="urn:microsoft.com/office/officeart/2005/8/layout/hList1"/>
    <dgm:cxn modelId="{F05BF332-708E-4300-B92A-63EAF443BB67}" type="presParOf" srcId="{6FD7A1F4-9F29-4F08-B1B1-CD0433E5077E}" destId="{F0A74111-D058-4983-965D-CA055AEADB6C}" srcOrd="2" destOrd="0" presId="urn:microsoft.com/office/officeart/2005/8/layout/hList1"/>
    <dgm:cxn modelId="{14708B20-C1AB-4A0D-9440-BB66E8C71E5C}" type="presParOf" srcId="{F0A74111-D058-4983-965D-CA055AEADB6C}" destId="{1A6872D3-77EA-4B39-BF63-0540A29FE39C}" srcOrd="0" destOrd="0" presId="urn:microsoft.com/office/officeart/2005/8/layout/hList1"/>
    <dgm:cxn modelId="{7AF8DEB9-F93E-42B0-83DA-B1F384A36586}" type="presParOf" srcId="{F0A74111-D058-4983-965D-CA055AEADB6C}" destId="{18B959EE-DF51-4DD8-8FBD-931F4D63F5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156AC-4284-4E7A-A116-18F4C6A24909}">
      <dsp:nvSpPr>
        <dsp:cNvPr id="0" name=""/>
        <dsp:cNvSpPr/>
      </dsp:nvSpPr>
      <dsp:spPr>
        <a:xfrm>
          <a:off x="0" y="796109"/>
          <a:ext cx="7912642" cy="744718"/>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u-RU" sz="1800" kern="1200" dirty="0" smtClean="0">
              <a:latin typeface="Times New Roman" pitchFamily="18" charset="0"/>
              <a:cs typeface="Times New Roman" pitchFamily="18" charset="0"/>
            </a:rPr>
            <a:t>Лица, замещающие должности, осуществление полномочий по которым влечет за собой обязанность представлять такие сведения (далее – служащий (работник)), а именно:</a:t>
          </a:r>
          <a:endParaRPr lang="ru-RU" sz="1800" kern="1200" dirty="0">
            <a:latin typeface="Times New Roman" pitchFamily="18" charset="0"/>
            <a:cs typeface="Times New Roman" pitchFamily="18" charset="0"/>
          </a:endParaRPr>
        </a:p>
      </dsp:txBody>
      <dsp:txXfrm>
        <a:off x="21812" y="817921"/>
        <a:ext cx="7869018" cy="701094"/>
      </dsp:txXfrm>
    </dsp:sp>
    <dsp:sp modelId="{6E87A24B-5639-4927-85A6-9B05471DBAAF}">
      <dsp:nvSpPr>
        <dsp:cNvPr id="0" name=""/>
        <dsp:cNvSpPr/>
      </dsp:nvSpPr>
      <dsp:spPr>
        <a:xfrm>
          <a:off x="791264" y="1540828"/>
          <a:ext cx="794543" cy="521298"/>
        </a:xfrm>
        <a:custGeom>
          <a:avLst/>
          <a:gdLst/>
          <a:ahLst/>
          <a:cxnLst/>
          <a:rect l="0" t="0" r="0" b="0"/>
          <a:pathLst>
            <a:path>
              <a:moveTo>
                <a:pt x="0" y="0"/>
              </a:moveTo>
              <a:lnTo>
                <a:pt x="0" y="521298"/>
              </a:lnTo>
              <a:lnTo>
                <a:pt x="794543" y="52129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C887A4-DD8E-4264-BB68-1987151DAB48}">
      <dsp:nvSpPr>
        <dsp:cNvPr id="0" name=""/>
        <dsp:cNvSpPr/>
      </dsp:nvSpPr>
      <dsp:spPr>
        <a:xfrm>
          <a:off x="1585807" y="1735396"/>
          <a:ext cx="6866585" cy="65346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лица, замещающие государственные должности Российской Федерации, государственные должности субъектов Российской Федерации, муниципальные должности;</a:t>
          </a:r>
          <a:endParaRPr lang="ru-RU" sz="1400" kern="1200" dirty="0">
            <a:latin typeface="Times New Roman" pitchFamily="18" charset="0"/>
            <a:cs typeface="Times New Roman" pitchFamily="18" charset="0"/>
          </a:endParaRPr>
        </a:p>
      </dsp:txBody>
      <dsp:txXfrm>
        <a:off x="1604946" y="1754535"/>
        <a:ext cx="6828307" cy="615183"/>
      </dsp:txXfrm>
    </dsp:sp>
    <dsp:sp modelId="{62168C6B-1569-4A49-B2EC-E98ED5EF660F}">
      <dsp:nvSpPr>
        <dsp:cNvPr id="0" name=""/>
        <dsp:cNvSpPr/>
      </dsp:nvSpPr>
      <dsp:spPr>
        <a:xfrm>
          <a:off x="791264" y="1540828"/>
          <a:ext cx="794543" cy="1171024"/>
        </a:xfrm>
        <a:custGeom>
          <a:avLst/>
          <a:gdLst/>
          <a:ahLst/>
          <a:cxnLst/>
          <a:rect l="0" t="0" r="0" b="0"/>
          <a:pathLst>
            <a:path>
              <a:moveTo>
                <a:pt x="0" y="0"/>
              </a:moveTo>
              <a:lnTo>
                <a:pt x="0" y="1171024"/>
              </a:lnTo>
              <a:lnTo>
                <a:pt x="794543" y="117102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412AD2-897E-443F-BAD3-CF60D7378D52}">
      <dsp:nvSpPr>
        <dsp:cNvPr id="0" name=""/>
        <dsp:cNvSpPr/>
      </dsp:nvSpPr>
      <dsp:spPr>
        <a:xfrm>
          <a:off x="1585807" y="2496523"/>
          <a:ext cx="6840408" cy="43065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государственные и муниципальные служащие, замещающие должности, включенные в  перечни, утвержденные нормативными правовыми актами Российской Федерации</a:t>
          </a:r>
          <a:endParaRPr lang="ru-RU" sz="1400" kern="1200" dirty="0">
            <a:latin typeface="Times New Roman" pitchFamily="18" charset="0"/>
            <a:cs typeface="Times New Roman" pitchFamily="18" charset="0"/>
          </a:endParaRPr>
        </a:p>
      </dsp:txBody>
      <dsp:txXfrm>
        <a:off x="1598421" y="2509137"/>
        <a:ext cx="6815180" cy="405431"/>
      </dsp:txXfrm>
    </dsp:sp>
    <dsp:sp modelId="{62326C69-A347-4B0D-A9BC-00EE7FD5BD7D}">
      <dsp:nvSpPr>
        <dsp:cNvPr id="0" name=""/>
        <dsp:cNvSpPr/>
      </dsp:nvSpPr>
      <dsp:spPr>
        <a:xfrm>
          <a:off x="791264" y="1540828"/>
          <a:ext cx="794543" cy="2301941"/>
        </a:xfrm>
        <a:custGeom>
          <a:avLst/>
          <a:gdLst/>
          <a:ahLst/>
          <a:cxnLst/>
          <a:rect l="0" t="0" r="0" b="0"/>
          <a:pathLst>
            <a:path>
              <a:moveTo>
                <a:pt x="0" y="0"/>
              </a:moveTo>
              <a:lnTo>
                <a:pt x="0" y="2301941"/>
              </a:lnTo>
              <a:lnTo>
                <a:pt x="794543" y="230194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692BE0-EB26-46BF-95CA-B2038FECC483}">
      <dsp:nvSpPr>
        <dsp:cNvPr id="0" name=""/>
        <dsp:cNvSpPr/>
      </dsp:nvSpPr>
      <dsp:spPr>
        <a:xfrm>
          <a:off x="1585807" y="3034847"/>
          <a:ext cx="6889462" cy="161584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работники государственных корпораций (компаний), Пенсионного фонда Российской Федерации, Фонда социального страхования Российской Федерации, Федерального фонда обязательного медицинского страхования, иных организаций, создаваемых Российской Федерацией на основании федеральных законов, замещающими должности, назначение на которые и освобождение от которых осуществляются Президентом Российской Федерации или Правительством Российской Федерации, и должности, включенные в перечни, утвержденные нормативными актами фондов, локальными нормативными актами организаций</a:t>
          </a:r>
          <a:endParaRPr lang="ru-RU" sz="1400" kern="1200" dirty="0">
            <a:latin typeface="Times New Roman" pitchFamily="18" charset="0"/>
            <a:cs typeface="Times New Roman" pitchFamily="18" charset="0"/>
          </a:endParaRPr>
        </a:p>
      </dsp:txBody>
      <dsp:txXfrm>
        <a:off x="1633133" y="3082173"/>
        <a:ext cx="6794810" cy="1521192"/>
      </dsp:txXfrm>
    </dsp:sp>
    <dsp:sp modelId="{1A9D7FBF-8A57-47C6-B697-A7F71342F715}">
      <dsp:nvSpPr>
        <dsp:cNvPr id="0" name=""/>
        <dsp:cNvSpPr/>
      </dsp:nvSpPr>
      <dsp:spPr>
        <a:xfrm>
          <a:off x="791264" y="1540828"/>
          <a:ext cx="794543" cy="3555383"/>
        </a:xfrm>
        <a:custGeom>
          <a:avLst/>
          <a:gdLst/>
          <a:ahLst/>
          <a:cxnLst/>
          <a:rect l="0" t="0" r="0" b="0"/>
          <a:pathLst>
            <a:path>
              <a:moveTo>
                <a:pt x="0" y="0"/>
              </a:moveTo>
              <a:lnTo>
                <a:pt x="0" y="3555383"/>
              </a:lnTo>
              <a:lnTo>
                <a:pt x="794543" y="355538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8A5347-4540-4611-96B2-6E4022776446}">
      <dsp:nvSpPr>
        <dsp:cNvPr id="0" name=""/>
        <dsp:cNvSpPr/>
      </dsp:nvSpPr>
      <dsp:spPr>
        <a:xfrm>
          <a:off x="1585807" y="4758357"/>
          <a:ext cx="6901003" cy="67570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лица, замещающие должности членов Совета директоров Центрального банка Российской Федерации, иные должности  в Центральном банке Российской Федерации, включенные в перечень, утвержденный Советом директоров Центрального банка Российской Федерации</a:t>
          </a:r>
          <a:endParaRPr lang="ru-RU" sz="1400" kern="1200" dirty="0">
            <a:latin typeface="Times New Roman" pitchFamily="18" charset="0"/>
            <a:cs typeface="Times New Roman" pitchFamily="18" charset="0"/>
          </a:endParaRPr>
        </a:p>
      </dsp:txBody>
      <dsp:txXfrm>
        <a:off x="1605598" y="4778148"/>
        <a:ext cx="6861421" cy="636127"/>
      </dsp:txXfrm>
    </dsp:sp>
    <dsp:sp modelId="{7611F12D-9794-46A5-BD95-A0B87F84D565}">
      <dsp:nvSpPr>
        <dsp:cNvPr id="0" name=""/>
        <dsp:cNvSpPr/>
      </dsp:nvSpPr>
      <dsp:spPr>
        <a:xfrm>
          <a:off x="791264" y="1540828"/>
          <a:ext cx="797821" cy="4523285"/>
        </a:xfrm>
        <a:custGeom>
          <a:avLst/>
          <a:gdLst/>
          <a:ahLst/>
          <a:cxnLst/>
          <a:rect l="0" t="0" r="0" b="0"/>
          <a:pathLst>
            <a:path>
              <a:moveTo>
                <a:pt x="0" y="0"/>
              </a:moveTo>
              <a:lnTo>
                <a:pt x="0" y="4523285"/>
              </a:lnTo>
              <a:lnTo>
                <a:pt x="797821" y="452328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E88886-F879-459A-8952-03159D402443}">
      <dsp:nvSpPr>
        <dsp:cNvPr id="0" name=""/>
        <dsp:cNvSpPr/>
      </dsp:nvSpPr>
      <dsp:spPr>
        <a:xfrm>
          <a:off x="1589086" y="5633148"/>
          <a:ext cx="6912035" cy="86193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Работники организаций, создаваемых для выполнения задач, поставленных перед федеральными государственными органами,  замещающими отдельные должности на основании трудового договора в данных организациях, включенные в перечни, утвержденные федеральными государственными органами.</a:t>
          </a:r>
          <a:endParaRPr lang="ru-RU" sz="1400" kern="1200" dirty="0">
            <a:latin typeface="Times New Roman" pitchFamily="18" charset="0"/>
            <a:cs typeface="Times New Roman" pitchFamily="18" charset="0"/>
          </a:endParaRPr>
        </a:p>
      </dsp:txBody>
      <dsp:txXfrm>
        <a:off x="1614331" y="5658393"/>
        <a:ext cx="6861545" cy="8114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FC283-3D0F-4398-952A-FD6F1A28A58D}">
      <dsp:nvSpPr>
        <dsp:cNvPr id="0" name=""/>
        <dsp:cNvSpPr/>
      </dsp:nvSpPr>
      <dsp:spPr>
        <a:xfrm>
          <a:off x="0" y="34109"/>
          <a:ext cx="8329642" cy="4320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Доход от вкладов в банках и иных кредитных организациях</a:t>
          </a:r>
          <a:endParaRPr lang="ru-RU" sz="2000" kern="1200" dirty="0">
            <a:latin typeface="Times New Roman" pitchFamily="18" charset="0"/>
            <a:cs typeface="Times New Roman" pitchFamily="18" charset="0"/>
          </a:endParaRPr>
        </a:p>
      </dsp:txBody>
      <dsp:txXfrm>
        <a:off x="0" y="34109"/>
        <a:ext cx="8329642" cy="432000"/>
      </dsp:txXfrm>
    </dsp:sp>
    <dsp:sp modelId="{8DF3125F-3A76-4B68-8A3A-631DFE936FD2}">
      <dsp:nvSpPr>
        <dsp:cNvPr id="0" name=""/>
        <dsp:cNvSpPr/>
      </dsp:nvSpPr>
      <dsp:spPr>
        <a:xfrm>
          <a:off x="0" y="466109"/>
          <a:ext cx="8329642" cy="592920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a:lnSpc>
              <a:spcPct val="90000"/>
            </a:lnSpc>
            <a:spcBef>
              <a:spcPct val="0"/>
            </a:spcBef>
            <a:spcAft>
              <a:spcPct val="15000"/>
            </a:spcAft>
            <a:buChar char="••"/>
          </a:pPr>
          <a:r>
            <a:rPr lang="ru-RU" sz="1500" kern="1200" dirty="0" smtClean="0">
              <a:latin typeface="Times New Roman" pitchFamily="18" charset="0"/>
              <a:cs typeface="Times New Roman" pitchFamily="18" charset="0"/>
            </a:rPr>
            <a:t>Указывается общая сумма доходов, полученных (начисленных) в отчетном периоде в виде процентов по любым вкладам (счетам) в банках и иных кредитных организациях, вне зависимости от их вида и валюты, а также доходы от вкладов (счетов), закрытых в отчетном периоде. Следует учитывать срок вклада и периодичность  начисления по нему процентов.</a:t>
          </a:r>
          <a:endParaRPr lang="ru-RU" sz="1500" kern="1200" dirty="0"/>
        </a:p>
        <a:p>
          <a:pPr marL="114300" lvl="1" indent="-114300" algn="just" defTabSz="666750">
            <a:lnSpc>
              <a:spcPct val="90000"/>
            </a:lnSpc>
            <a:spcBef>
              <a:spcPct val="0"/>
            </a:spcBef>
            <a:spcAft>
              <a:spcPct val="15000"/>
            </a:spcAft>
            <a:buChar char="••"/>
          </a:pPr>
          <a:endParaRPr lang="ru-RU" sz="1500" kern="1200" dirty="0"/>
        </a:p>
        <a:p>
          <a:pPr marL="114300" lvl="1" indent="-114300" algn="just" defTabSz="666750">
            <a:lnSpc>
              <a:spcPct val="90000"/>
            </a:lnSpc>
            <a:spcBef>
              <a:spcPct val="0"/>
            </a:spcBef>
            <a:spcAft>
              <a:spcPct val="15000"/>
            </a:spcAft>
            <a:buChar char="••"/>
          </a:pPr>
          <a:r>
            <a:rPr lang="ru-RU" sz="1500" kern="1200" dirty="0" smtClean="0">
              <a:latin typeface="Times New Roman" pitchFamily="18" charset="0"/>
              <a:cs typeface="Times New Roman" pitchFamily="18" charset="0"/>
            </a:rPr>
            <a:t>Доход, полученный в иностранной валюте, указывается в рублях по курсу Банка России на дату получения дохода. </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r>
            <a:rPr lang="ru-RU" sz="1500" kern="1200" dirty="0" smtClean="0">
              <a:latin typeface="Times New Roman" pitchFamily="18" charset="0"/>
              <a:cs typeface="Times New Roman" pitchFamily="18" charset="0"/>
            </a:rPr>
            <a:t>Датой получения дохода по вкладам в банках в иностранной валюте является день выплаты дохода, либо его начисление (капитализация), в том числе день перечисления дохода на счет служащего (работника) либо по его поручению на счет третьих лиц. </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r>
            <a:rPr lang="ru-RU" sz="1500" kern="1200" dirty="0" smtClean="0">
              <a:latin typeface="Times New Roman" pitchFamily="18" charset="0"/>
              <a:cs typeface="Times New Roman" pitchFamily="18" charset="0"/>
            </a:rPr>
            <a:t>Сведения об официальных курсах валют на заданную дату, устанавливаемых Центральным банком Российской Федерации, доступны на официальном сайте Банка России.</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r>
            <a:rPr lang="ru-RU" sz="1500" kern="1200" dirty="0" smtClean="0">
              <a:latin typeface="Times New Roman" pitchFamily="18" charset="0"/>
              <a:cs typeface="Times New Roman" pitchFamily="18" charset="0"/>
            </a:rPr>
            <a:t>В случае неоднократного получения доходов по вкладам в иностранной валюте за отчетный период доход рассчитывается путем суммирования полученных доходов, переведенных в рубли по курсу, установленному Банком России, на каждую дату их получения. </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r>
            <a:rPr lang="ru-RU" sz="1500" kern="1200" dirty="0" smtClean="0">
              <a:latin typeface="Times New Roman" pitchFamily="18" charset="0"/>
              <a:cs typeface="Times New Roman" pitchFamily="18" charset="0"/>
            </a:rPr>
            <a:t>Не рекомендуется проводить какие-либо самостоятельные расчеты, поскольку вероятно возникновение различного рода ошибок.</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15000"/>
            </a:spcAft>
            <a:buChar char="••"/>
          </a:pPr>
          <a:r>
            <a:rPr lang="ru-RU" sz="1500" kern="1200" dirty="0" smtClean="0">
              <a:latin typeface="Times New Roman" pitchFamily="18" charset="0"/>
              <a:cs typeface="Times New Roman" pitchFamily="18" charset="0"/>
            </a:rPr>
            <a:t>Особое внимание следует уделить хранению документов, связанных с вкладами (счетами) в банке или иной кредитной организации, закрытыми в период с отчетной даты до даты представления сведений. В связи с тем, что по состоянию на 31 декабря отчетного года счет был открыт, но на момент заполнения справки счет закрыт, кредитная организация может отказать в предоставлении информации, касающейся такого счета.</a:t>
          </a:r>
          <a:endParaRPr lang="ru-RU" sz="1500" kern="1200" dirty="0">
            <a:latin typeface="Times New Roman" pitchFamily="18" charset="0"/>
            <a:cs typeface="Times New Roman" pitchFamily="18" charset="0"/>
          </a:endParaRPr>
        </a:p>
      </dsp:txBody>
      <dsp:txXfrm>
        <a:off x="0" y="466109"/>
        <a:ext cx="8329642" cy="59292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167711-874C-42F1-A2B8-6B421EB67120}">
      <dsp:nvSpPr>
        <dsp:cNvPr id="0" name=""/>
        <dsp:cNvSpPr/>
      </dsp:nvSpPr>
      <dsp:spPr>
        <a:xfrm>
          <a:off x="0" y="103197"/>
          <a:ext cx="8643998" cy="5472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ru-RU" sz="1900" b="1" kern="1200" dirty="0" smtClean="0">
              <a:latin typeface="Times New Roman" pitchFamily="18" charset="0"/>
              <a:cs typeface="Times New Roman" pitchFamily="18" charset="0"/>
            </a:rPr>
            <a:t>Доход от ценных бумаг и долей участия в коммерческих организациях</a:t>
          </a:r>
          <a:endParaRPr lang="ru-RU" sz="1900" kern="1200" dirty="0"/>
        </a:p>
      </dsp:txBody>
      <dsp:txXfrm>
        <a:off x="0" y="103197"/>
        <a:ext cx="8643998" cy="547200"/>
      </dsp:txXfrm>
    </dsp:sp>
    <dsp:sp modelId="{56DBBC3D-6F2B-4944-A047-574A2984095D}">
      <dsp:nvSpPr>
        <dsp:cNvPr id="0" name=""/>
        <dsp:cNvSpPr/>
      </dsp:nvSpPr>
      <dsp:spPr>
        <a:xfrm>
          <a:off x="0" y="663399"/>
          <a:ext cx="8643998" cy="500687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just" defTabSz="844550">
            <a:lnSpc>
              <a:spcPct val="90000"/>
            </a:lnSpc>
            <a:spcBef>
              <a:spcPct val="0"/>
            </a:spcBef>
            <a:spcAft>
              <a:spcPct val="15000"/>
            </a:spcAft>
            <a:buChar char="••"/>
          </a:pPr>
          <a:r>
            <a:rPr lang="ru-RU" sz="1900" kern="1200" dirty="0" smtClean="0">
              <a:latin typeface="Times New Roman" pitchFamily="18" charset="0"/>
              <a:cs typeface="Times New Roman" pitchFamily="18" charset="0"/>
            </a:rPr>
            <a:t>В данной строке указывается сумма доходов от ценных бумаг и долей участия в коммерческих организациях, в том числе при владении инвестиционным фондом, включающая:</a:t>
          </a:r>
          <a:endParaRPr lang="ru-RU" sz="1900" kern="1200" dirty="0"/>
        </a:p>
        <a:p>
          <a:pPr marL="171450" lvl="1" indent="-171450" algn="just" defTabSz="844550">
            <a:lnSpc>
              <a:spcPct val="90000"/>
            </a:lnSpc>
            <a:spcBef>
              <a:spcPct val="0"/>
            </a:spcBef>
            <a:spcAft>
              <a:spcPct val="15000"/>
            </a:spcAft>
            <a:buChar char="••"/>
          </a:pPr>
          <a:endParaRPr lang="ru-RU" sz="1900" kern="1200" dirty="0"/>
        </a:p>
        <a:p>
          <a:pPr marL="171450" lvl="1" indent="-171450" algn="just" defTabSz="844550">
            <a:lnSpc>
              <a:spcPct val="90000"/>
            </a:lnSpc>
            <a:spcBef>
              <a:spcPct val="0"/>
            </a:spcBef>
            <a:spcAft>
              <a:spcPct val="15000"/>
            </a:spcAft>
            <a:buChar char="••"/>
          </a:pPr>
          <a:r>
            <a:rPr lang="ru-RU" sz="1900" kern="1200" dirty="0" smtClean="0">
              <a:latin typeface="Times New Roman" pitchFamily="18" charset="0"/>
              <a:cs typeface="Times New Roman" pitchFamily="18" charset="0"/>
            </a:rPr>
            <a:t>1) дивиденды, полученные служащим (работником), членом его семьи - акционером (участником) от организации при распределении прибыли, остающейся после налогообложения (в том числе в виде процентов по привилегированным акциям), по принадлежащим акционеру (участнику) акциям (долям) пропорционально долям акционеров (участников) в уставном (складочном) капитале этой организации;</a:t>
          </a:r>
          <a:endParaRPr lang="ru-RU" sz="1900" kern="1200" dirty="0"/>
        </a:p>
        <a:p>
          <a:pPr marL="171450" lvl="1" indent="-171450" algn="just" defTabSz="844550">
            <a:lnSpc>
              <a:spcPct val="90000"/>
            </a:lnSpc>
            <a:spcBef>
              <a:spcPct val="0"/>
            </a:spcBef>
            <a:spcAft>
              <a:spcPct val="15000"/>
            </a:spcAft>
            <a:buChar char="••"/>
          </a:pPr>
          <a:endParaRPr lang="ru-RU" sz="1900" kern="1200" dirty="0">
            <a:latin typeface="Times New Roman" pitchFamily="18" charset="0"/>
            <a:cs typeface="Times New Roman" pitchFamily="18" charset="0"/>
          </a:endParaRPr>
        </a:p>
        <a:p>
          <a:pPr marL="171450" lvl="1" indent="-171450" algn="just" defTabSz="844550">
            <a:lnSpc>
              <a:spcPct val="90000"/>
            </a:lnSpc>
            <a:spcBef>
              <a:spcPct val="0"/>
            </a:spcBef>
            <a:spcAft>
              <a:spcPct val="15000"/>
            </a:spcAft>
            <a:buChar char="••"/>
          </a:pPr>
          <a:r>
            <a:rPr lang="ru-RU" sz="1900" kern="1200" dirty="0" smtClean="0">
              <a:latin typeface="Times New Roman" pitchFamily="18" charset="0"/>
              <a:cs typeface="Times New Roman" pitchFamily="18" charset="0"/>
            </a:rPr>
            <a:t>2) доход от операций с ценными бумагами, в том числе доход от погашения сберегательных сертификатов, который выражается в величине суммы финансового результата. Нулевой или отрицательный доход (нулевой или отрицательный финансовый результат) в справке не указывается. Сами ценные бумаги указываются в разделе 5 справки «Сведения о ценных бумагах» (в случае  если по состоянию на отчетную дату служащий (работник), член его семьи обладал такими бумагами).</a:t>
          </a:r>
          <a:endParaRPr lang="ru-RU" sz="1900" kern="1200" dirty="0">
            <a:latin typeface="Times New Roman" pitchFamily="18" charset="0"/>
            <a:cs typeface="Times New Roman" pitchFamily="18" charset="0"/>
          </a:endParaRPr>
        </a:p>
      </dsp:txBody>
      <dsp:txXfrm>
        <a:off x="0" y="663399"/>
        <a:ext cx="8643998" cy="500687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D96C0-2D1C-49DB-A381-0E36D7F910B6}">
      <dsp:nvSpPr>
        <dsp:cNvPr id="0" name=""/>
        <dsp:cNvSpPr/>
      </dsp:nvSpPr>
      <dsp:spPr>
        <a:xfrm>
          <a:off x="71468" y="0"/>
          <a:ext cx="4061866" cy="680814"/>
        </a:xfrm>
        <a:prstGeom prst="round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ru-RU" sz="3200" b="1" kern="1200" dirty="0" smtClean="0">
              <a:latin typeface="Times New Roman" pitchFamily="18" charset="0"/>
              <a:cs typeface="Times New Roman" pitchFamily="18" charset="0"/>
            </a:rPr>
            <a:t>Иные доходы</a:t>
          </a:r>
          <a:endParaRPr lang="ru-RU" sz="3200" b="1" kern="1200" dirty="0">
            <a:latin typeface="Times New Roman" pitchFamily="18" charset="0"/>
            <a:cs typeface="Times New Roman" pitchFamily="18" charset="0"/>
          </a:endParaRPr>
        </a:p>
      </dsp:txBody>
      <dsp:txXfrm>
        <a:off x="104703" y="33235"/>
        <a:ext cx="3995396" cy="614344"/>
      </dsp:txXfrm>
    </dsp:sp>
    <dsp:sp modelId="{B0071108-1C6F-42FD-A3E4-0B2CB027767E}">
      <dsp:nvSpPr>
        <dsp:cNvPr id="0" name=""/>
        <dsp:cNvSpPr/>
      </dsp:nvSpPr>
      <dsp:spPr>
        <a:xfrm>
          <a:off x="0" y="930991"/>
          <a:ext cx="8329642" cy="5391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466" tIns="19050" rIns="106680" bIns="19050" numCol="1" spcCol="1270" anchor="t" anchorCtr="0">
          <a:noAutofit/>
        </a:bodyPr>
        <a:lstStyle/>
        <a:p>
          <a:pPr marL="114300" lvl="1" indent="-114300" algn="just" defTabSz="666750">
            <a:lnSpc>
              <a:spcPct val="90000"/>
            </a:lnSpc>
            <a:spcBef>
              <a:spcPct val="0"/>
            </a:spcBef>
            <a:spcAft>
              <a:spcPct val="20000"/>
            </a:spcAft>
            <a:buChar char="••"/>
          </a:pPr>
          <a:r>
            <a:rPr lang="ru-RU" sz="1500" kern="1200" dirty="0" smtClean="0">
              <a:latin typeface="Times New Roman" pitchFamily="18" charset="0"/>
              <a:cs typeface="Times New Roman" pitchFamily="18" charset="0"/>
            </a:rPr>
            <a:t>пенсия;</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r>
            <a:rPr lang="ru-RU" sz="1500" kern="1200" dirty="0" smtClean="0">
              <a:latin typeface="Times New Roman" pitchFamily="18" charset="0"/>
              <a:cs typeface="Times New Roman" pitchFamily="18" charset="0"/>
            </a:rPr>
            <a:t>доплаты к пенсиям, выплачиваемые в соответствии с законодательством Российской Федерации и законодательством субъектов Российской Федерации. Сведения о сумме произведенных доплат можно получить в территориальном органе Пенсионного фонда Российской Федерации по месту нахождения пенсионного дела либо в органах социальной защиты субъекта Российской Федерации; </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r>
            <a:rPr lang="ru-RU" sz="1500" kern="1200" dirty="0" smtClean="0">
              <a:latin typeface="Times New Roman" pitchFamily="18" charset="0"/>
              <a:cs typeface="Times New Roman" pitchFamily="18" charset="0"/>
            </a:rPr>
            <a:t>все виды пособий (пособие по временной нетрудоспособности, по беременности и родам, единовременное пособие женщинам, вставшим на учет в медицинских учреждениях в ранние сроки беременности, единовременное пособие при рождении ребенка, ежемесячное пособие по уходу за ребенком, социальное пособие на погребение и др.), если данные выплаты не были включены в справку по форме 2-НДФЛ, выдаваемую по месту службы (работы); </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r>
            <a:rPr lang="ru-RU" sz="1500" kern="1200" dirty="0" smtClean="0">
              <a:latin typeface="Times New Roman" pitchFamily="18" charset="0"/>
              <a:cs typeface="Times New Roman" pitchFamily="18" charset="0"/>
            </a:rPr>
            <a:t>государственный сертификат на материнский (семейный) капитал (в случае если в отчетном периоде данный сертификат либо его часть был реализован);</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r>
            <a:rPr lang="ru-RU" sz="1500" kern="1200" dirty="0" smtClean="0">
              <a:latin typeface="Times New Roman" pitchFamily="18" charset="0"/>
              <a:cs typeface="Times New Roman" pitchFamily="18" charset="0"/>
            </a:rPr>
            <a:t>суммы, причитающиеся ребенку в качестве алиментов, пенсий, пособий (данные средства указываются в справке одного из родителей). В случае, если указанные суммы выплачиваются посредством перечисления денежных средств на счет в банке, открытый на имя несовершеннолетнего ребенка, то такие сведения отражаются в справке несовершеннолетнего ребенка в графе «Иные доходы» раздела 1 справки и в разделе 4 «Сведения о счетах в банках и иных кредитных организациях» справки;</a:t>
          </a: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endParaRPr lang="ru-RU" sz="1500" kern="1200" dirty="0">
            <a:latin typeface="Times New Roman" pitchFamily="18" charset="0"/>
            <a:cs typeface="Times New Roman" pitchFamily="18" charset="0"/>
          </a:endParaRPr>
        </a:p>
        <a:p>
          <a:pPr marL="114300" lvl="1" indent="-114300" algn="just" defTabSz="666750">
            <a:lnSpc>
              <a:spcPct val="90000"/>
            </a:lnSpc>
            <a:spcBef>
              <a:spcPct val="0"/>
            </a:spcBef>
            <a:spcAft>
              <a:spcPct val="20000"/>
            </a:spcAft>
            <a:buChar char="••"/>
          </a:pPr>
          <a:r>
            <a:rPr lang="ru-RU" sz="1500" kern="1200" dirty="0" smtClean="0">
              <a:latin typeface="Times New Roman" pitchFamily="18" charset="0"/>
              <a:cs typeface="Times New Roman" pitchFamily="18" charset="0"/>
            </a:rPr>
            <a:t>стипендия;</a:t>
          </a:r>
          <a:endParaRPr lang="ru-RU" sz="1500" kern="1200" dirty="0">
            <a:latin typeface="Times New Roman" pitchFamily="18" charset="0"/>
            <a:cs typeface="Times New Roman" pitchFamily="18" charset="0"/>
          </a:endParaRPr>
        </a:p>
      </dsp:txBody>
      <dsp:txXfrm>
        <a:off x="0" y="930991"/>
        <a:ext cx="8329642" cy="539110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FFAE2-32A8-4937-A0BF-5DC097098083}">
      <dsp:nvSpPr>
        <dsp:cNvPr id="0" name=""/>
        <dsp:cNvSpPr/>
      </dsp:nvSpPr>
      <dsp:spPr>
        <a:xfrm>
          <a:off x="0" y="0"/>
          <a:ext cx="3471878" cy="603113"/>
        </a:xfrm>
        <a:prstGeom prst="round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ru-RU" sz="3200" kern="1200" dirty="0" smtClean="0">
              <a:latin typeface="Times New Roman" pitchFamily="18" charset="0"/>
              <a:cs typeface="Times New Roman" pitchFamily="18" charset="0"/>
            </a:rPr>
            <a:t>Иные доходы</a:t>
          </a:r>
          <a:endParaRPr lang="ru-RU" sz="3200" kern="1200" dirty="0">
            <a:latin typeface="Times New Roman" pitchFamily="18" charset="0"/>
            <a:cs typeface="Times New Roman" pitchFamily="18" charset="0"/>
          </a:endParaRPr>
        </a:p>
      </dsp:txBody>
      <dsp:txXfrm>
        <a:off x="29442" y="29442"/>
        <a:ext cx="3412994" cy="544229"/>
      </dsp:txXfrm>
    </dsp:sp>
    <dsp:sp modelId="{A6F498F6-E82E-44AE-ABE0-CD5F1F943D19}">
      <dsp:nvSpPr>
        <dsp:cNvPr id="0" name=""/>
        <dsp:cNvSpPr/>
      </dsp:nvSpPr>
      <dsp:spPr>
        <a:xfrm>
          <a:off x="0" y="730047"/>
          <a:ext cx="8329642" cy="5429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466" tIns="17780" rIns="99568" bIns="17780" numCol="1" spcCol="1270" anchor="t" anchorCtr="0">
          <a:noAutofit/>
        </a:bodyPr>
        <a:lstStyle/>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единовременная субсидия на приобретение жилого помещения (в случае если в отчетном периоде денежные средства перечислены на банковский счет служащего) и иные аналогичные выплаты, например денежные средства, полученные участником </a:t>
          </a:r>
          <a:r>
            <a:rPr lang="ru-RU" sz="1400" kern="1200" dirty="0" err="1" smtClean="0">
              <a:latin typeface="Times New Roman" pitchFamily="18" charset="0"/>
              <a:cs typeface="Times New Roman" pitchFamily="18" charset="0"/>
            </a:rPr>
            <a:t>накопительно-ипотечной</a:t>
          </a:r>
          <a:r>
            <a:rPr lang="ru-RU" sz="1400" kern="1200" dirty="0" smtClean="0">
              <a:latin typeface="Times New Roman" pitchFamily="18" charset="0"/>
              <a:cs typeface="Times New Roman" pitchFamily="18" charset="0"/>
            </a:rPr>
            <a:t> системы жилищного обеспечения военнослужащих, либо полученные в виде разовой социальной выплаты на погашение части стоимости строительства или приобретения жилья (в случае если в отчетном периоде на счет служащего (работника) либо его супруга (супруги) перечислены денежные средства данной выплаты);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доходы, полученные от сдачи в аренду или иного использования недвижимого имущества, транспортных средств, в том числе доходы, полученные от имущества, переданного в доверительное управление (траст);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доходы от реализации недвижимого имущества, транспортных средств и иного имущества, в том числе в случае продажи указанного имущества членам семьи</a:t>
          </a:r>
          <a:r>
            <a:rPr lang="ru-RU" sz="1400" b="1" kern="1200" dirty="0" smtClean="0">
              <a:latin typeface="Times New Roman" pitchFamily="18" charset="0"/>
              <a:cs typeface="Times New Roman" pitchFamily="18" charset="0"/>
            </a:rPr>
            <a:t> </a:t>
          </a:r>
          <a:r>
            <a:rPr lang="ru-RU" sz="1400" kern="1200" dirty="0" smtClean="0">
              <a:latin typeface="Times New Roman" pitchFamily="18" charset="0"/>
              <a:cs typeface="Times New Roman" pitchFamily="18" charset="0"/>
            </a:rPr>
            <a:t>или иным родственникам. При этом  рекомендуется  указать вид и адрес проданного недвижимого имущества, вид и марку проданного транспортного средства (в том числе в случае зачета стоимости старого транспортного средства в стоимость при покупке нового  по договорам «</a:t>
          </a:r>
          <a:r>
            <a:rPr lang="ru-RU" sz="1400" kern="1200" dirty="0" err="1" smtClean="0">
              <a:latin typeface="Times New Roman" pitchFamily="18" charset="0"/>
              <a:cs typeface="Times New Roman" pitchFamily="18" charset="0"/>
            </a:rPr>
            <a:t>трейд-ин</a:t>
          </a:r>
          <a:r>
            <a:rPr lang="ru-RU" sz="1400" kern="1200" dirty="0" smtClean="0">
              <a:latin typeface="Times New Roman" pitchFamily="18" charset="0"/>
              <a:cs typeface="Times New Roman" pitchFamily="18" charset="0"/>
            </a:rPr>
            <a:t>». Например, служащий (работник), член его семьи приобрел в отчетном году в автосалоне новый автомобиль за 900,0 тыс. руб., при этом в ходе покупки автосалон оценил имевшийся у служащего (работника), члена его семьи старый автомобиль в 300,0 тыс. руб. и учел данные средства в качестве взноса при покупке нового автомобиля. Оставшуюся сумму служащий (работник), член его семьи выплатил автосалону. Сумма в размере 300,0 тыс. руб. является доходом и подлежит указанию в строке «Иные доходы»). В случае продажи мелкого имущества (предметы обычной домашней обстановки, обихода и т.д. рекомендуется указывать совокупный доход  от их реализации.</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доходы по трудовым договорам по совместительству. При этом рекомендуется указать наименование и юридический адрес организации, от которой был получен доход;</a:t>
          </a:r>
          <a:r>
            <a:rPr lang="ru-RU" sz="1400" kern="1200" dirty="0" smtClean="0"/>
            <a:t> </a:t>
          </a:r>
          <a:endParaRPr lang="ru-RU" sz="1400" kern="1200" dirty="0"/>
        </a:p>
        <a:p>
          <a:pPr marL="114300" lvl="1" indent="-114300" algn="l" defTabSz="666750">
            <a:lnSpc>
              <a:spcPct val="90000"/>
            </a:lnSpc>
            <a:spcBef>
              <a:spcPct val="0"/>
            </a:spcBef>
            <a:spcAft>
              <a:spcPct val="20000"/>
            </a:spcAft>
            <a:buChar char="••"/>
          </a:pPr>
          <a:endParaRPr lang="ru-RU" sz="1500" kern="1200"/>
        </a:p>
      </dsp:txBody>
      <dsp:txXfrm>
        <a:off x="0" y="730047"/>
        <a:ext cx="8329642" cy="542956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1A69F0-1DC7-4212-A1DC-2B2CA8F9CE34}">
      <dsp:nvSpPr>
        <dsp:cNvPr id="0" name=""/>
        <dsp:cNvSpPr/>
      </dsp:nvSpPr>
      <dsp:spPr>
        <a:xfrm>
          <a:off x="0" y="0"/>
          <a:ext cx="3400398" cy="612135"/>
        </a:xfrm>
        <a:prstGeom prst="round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ru-RU" sz="3200" kern="1200" dirty="0" smtClean="0">
              <a:latin typeface="Times New Roman" pitchFamily="18" charset="0"/>
              <a:cs typeface="Times New Roman" pitchFamily="18" charset="0"/>
            </a:rPr>
            <a:t>Иные доходы</a:t>
          </a:r>
          <a:endParaRPr lang="ru-RU" sz="3200" kern="1200" dirty="0">
            <a:latin typeface="Times New Roman" pitchFamily="18" charset="0"/>
            <a:cs typeface="Times New Roman" pitchFamily="18" charset="0"/>
          </a:endParaRPr>
        </a:p>
      </dsp:txBody>
      <dsp:txXfrm>
        <a:off x="29882" y="29882"/>
        <a:ext cx="3340634" cy="552371"/>
      </dsp:txXfrm>
    </dsp:sp>
    <dsp:sp modelId="{23209944-8EC8-42FA-8677-68BCAC467116}">
      <dsp:nvSpPr>
        <dsp:cNvPr id="0" name=""/>
        <dsp:cNvSpPr/>
      </dsp:nvSpPr>
      <dsp:spPr>
        <a:xfrm>
          <a:off x="0" y="828499"/>
          <a:ext cx="8258204" cy="502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198" tIns="17780" rIns="99568" bIns="17780" numCol="1" spcCol="1270" anchor="t" anchorCtr="0">
          <a:noAutofit/>
        </a:bodyPr>
        <a:lstStyle/>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денежные средства, полученные в виде процентов при погашении сберегательных сертификатов, если они не указаны в строке «Доход от ценных бумаг и долей участия в коммерческих организациях»;</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вознаграждения по гражданско-правовым договорам, если данный доход не указан в строке 2 настоящего раздела справки. При этом рекомендуется указать наименование и юридический адрес организации, от которой был получен доход;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доходы, полученные от использования трубопроводов, линий электропередачи (ЛЭП), линий оптико-волоконной и (или) беспроводной связи, иных средств связи, включая компьютерные сети (в случае наличия дохода от использования указанных объектов, соответствующие объекты необходимо указать  в разделе 3.1 «Недвижимое имущество» в строке «Иное недвижимое имущество»);</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проценты по долговым обязательствам;</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денежные средства, полученные в порядке дарения или наследования;</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возмещение вреда, причиненного увечьем или иным повреждением здоровья;</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выплаты, связанные с гибелью (смертью), выплаченные наследникам;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страховые выплаты при наступлении страхового случая, в том числе возмещение по вкладу (вкладам), иные связанные с этим выплаты, например, неустойка за просрочку исполнения обязательств по выплате страхового возмещения и т.д.;</a:t>
          </a:r>
          <a:endParaRPr lang="ru-RU" sz="1400" kern="1200" dirty="0">
            <a:latin typeface="Times New Roman" pitchFamily="18" charset="0"/>
            <a:cs typeface="Times New Roman" pitchFamily="18" charset="0"/>
          </a:endParaRPr>
        </a:p>
        <a:p>
          <a:pPr marL="171450" lvl="1" indent="-171450" algn="l" defTabSz="711200">
            <a:lnSpc>
              <a:spcPct val="90000"/>
            </a:lnSpc>
            <a:spcBef>
              <a:spcPct val="0"/>
            </a:spcBef>
            <a:spcAft>
              <a:spcPct val="20000"/>
            </a:spcAft>
            <a:buChar char="••"/>
          </a:pPr>
          <a:endParaRPr lang="ru-RU" sz="1600" kern="1200"/>
        </a:p>
      </dsp:txBody>
      <dsp:txXfrm>
        <a:off x="0" y="828499"/>
        <a:ext cx="8258204" cy="502736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D63D2-2EC4-4826-B45A-4FF55F94BE1B}">
      <dsp:nvSpPr>
        <dsp:cNvPr id="0" name=""/>
        <dsp:cNvSpPr/>
      </dsp:nvSpPr>
      <dsp:spPr>
        <a:xfrm>
          <a:off x="0" y="0"/>
          <a:ext cx="3198406" cy="603572"/>
        </a:xfrm>
        <a:prstGeom prst="round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ru-RU" sz="3200" kern="1200" dirty="0" smtClean="0">
              <a:latin typeface="Times New Roman" pitchFamily="18" charset="0"/>
              <a:cs typeface="Times New Roman" pitchFamily="18" charset="0"/>
            </a:rPr>
            <a:t>Иные доходы</a:t>
          </a:r>
          <a:endParaRPr lang="ru-RU" sz="3200" kern="1200" dirty="0">
            <a:latin typeface="Times New Roman" pitchFamily="18" charset="0"/>
            <a:cs typeface="Times New Roman" pitchFamily="18" charset="0"/>
          </a:endParaRPr>
        </a:p>
      </dsp:txBody>
      <dsp:txXfrm>
        <a:off x="29464" y="29464"/>
        <a:ext cx="3139478" cy="544644"/>
      </dsp:txXfrm>
    </dsp:sp>
    <dsp:sp modelId="{020121D0-11CE-4B2E-AD21-03916B0F8892}">
      <dsp:nvSpPr>
        <dsp:cNvPr id="0" name=""/>
        <dsp:cNvSpPr/>
      </dsp:nvSpPr>
      <dsp:spPr>
        <a:xfrm>
          <a:off x="0" y="604769"/>
          <a:ext cx="8401080" cy="5537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34" tIns="17780" rIns="99568" bIns="17780" numCol="1" spcCol="1270" anchor="t" anchorCtr="0">
          <a:noAutofit/>
        </a:bodyPr>
        <a:lstStyle/>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выплаты, связанные с увольнением (компенсация за неиспользованный отпуск, суммы выплат средних месячных заработков, выходное пособие, выплаты по линии Фонда социального страхования Российской Федерации и т.д.), в случае если данные выплаты не были включены в справку по форме 2-НДФЛ по месту службы (работы);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денежные средства, полученные в качестве благотворительной помощи для покупки лекарств, оплаты медицинских услуг и для иных целей. Если для их получения открывался счет на имя служащего (работника), его супруги или несовершеннолетнего ребенка, то сведения о счете необходимо также отразить в разделе 4 справки;</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суммы полной или частичной компенсации работникам и (или) членам их семей, бывшим работникам, уволившимся в связи с выходом на пенсию по инвалидности или по старости, инвалидам стоимости приобретаемых путевок, а также суммы полной или частичной компенсации путевок на детей, не достигших совершеннолетнего возраста, в случае выдачи наличных денежных средств вместо представляемых путевок без последующего представления отчета об их использовании и др.;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компенсационные выплаты служащему (работнику) его супруге (супругу) (например, неработающему трудоспособному лицу, осуществляющему уход за инвалидом, за престарелым и др.);</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выигрыши в лотереях, тотализаторах, конкурсах и иных играх;</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доходы членов профсоюзных организаций, полученные от данных профсоюзных организаций;</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20000"/>
            </a:spcAft>
            <a:buChar char="••"/>
          </a:pPr>
          <a:r>
            <a:rPr lang="ru-RU" sz="1400" kern="1200" dirty="0" smtClean="0">
              <a:latin typeface="Times New Roman" pitchFamily="18" charset="0"/>
              <a:cs typeface="Times New Roman" pitchFamily="18" charset="0"/>
            </a:rPr>
            <a:t>доход от реализации имущества, полученный наложенным платежом. В случае если посылкой направлялись результаты педагогической и научной деятельности, доход указывается в строке 2 раздела 1 справки, результаты иной творческой деятельности – в строке 3 указанного раздела справки;</a:t>
          </a:r>
          <a:endParaRPr lang="ru-RU" sz="1400" kern="1200" dirty="0">
            <a:latin typeface="Times New Roman" pitchFamily="18" charset="0"/>
            <a:cs typeface="Times New Roman" pitchFamily="18" charset="0"/>
          </a:endParaRPr>
        </a:p>
      </dsp:txBody>
      <dsp:txXfrm>
        <a:off x="0" y="604769"/>
        <a:ext cx="8401080" cy="55377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FAC27-6347-4931-9302-273CE570243E}">
      <dsp:nvSpPr>
        <dsp:cNvPr id="0" name=""/>
        <dsp:cNvSpPr/>
      </dsp:nvSpPr>
      <dsp:spPr>
        <a:xfrm>
          <a:off x="0" y="0"/>
          <a:ext cx="2762359" cy="691802"/>
        </a:xfrm>
        <a:prstGeom prst="round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ru-RU" sz="3200" kern="1200" dirty="0" smtClean="0">
              <a:latin typeface="Times New Roman" pitchFamily="18" charset="0"/>
              <a:cs typeface="Times New Roman" pitchFamily="18" charset="0"/>
            </a:rPr>
            <a:t>Иные доходы</a:t>
          </a:r>
          <a:endParaRPr lang="ru-RU" sz="3200" kern="1200" dirty="0">
            <a:latin typeface="Times New Roman" pitchFamily="18" charset="0"/>
            <a:cs typeface="Times New Roman" pitchFamily="18" charset="0"/>
          </a:endParaRPr>
        </a:p>
      </dsp:txBody>
      <dsp:txXfrm>
        <a:off x="33771" y="33771"/>
        <a:ext cx="2694817" cy="624260"/>
      </dsp:txXfrm>
    </dsp:sp>
    <dsp:sp modelId="{3EEDFB5F-A6BB-4580-9230-106F134F8A0D}">
      <dsp:nvSpPr>
        <dsp:cNvPr id="0" name=""/>
        <dsp:cNvSpPr/>
      </dsp:nvSpPr>
      <dsp:spPr>
        <a:xfrm>
          <a:off x="0" y="857266"/>
          <a:ext cx="8329642" cy="49780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466" tIns="20320" rIns="113792" bIns="20320" numCol="1" spcCol="1270" anchor="t" anchorCtr="0">
          <a:noAutofit/>
        </a:bodyPr>
        <a:lstStyle/>
        <a:p>
          <a:pPr marL="171450" lvl="1" indent="-171450" algn="just" defTabSz="711200">
            <a:lnSpc>
              <a:spcPct val="90000"/>
            </a:lnSpc>
            <a:spcBef>
              <a:spcPct val="0"/>
            </a:spcBef>
            <a:spcAft>
              <a:spcPct val="20000"/>
            </a:spcAft>
            <a:buChar char="••"/>
          </a:pPr>
          <a:r>
            <a:rPr lang="ru-RU" sz="1600" kern="1200" dirty="0" smtClean="0">
              <a:latin typeface="Times New Roman" pitchFamily="18" charset="0"/>
              <a:cs typeface="Times New Roman" pitchFamily="18" charset="0"/>
            </a:rPr>
            <a:t>вознаграждение, полученное при осуществлении опеки или попечительства на возмездной основе;</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r>
            <a:rPr lang="ru-RU" sz="1600" kern="1200" dirty="0" smtClean="0">
              <a:latin typeface="Times New Roman" pitchFamily="18" charset="0"/>
              <a:cs typeface="Times New Roman" pitchFamily="18" charset="0"/>
            </a:rPr>
            <a:t>доход, полученный индивидуальным предпринимателем (указывается согласно бухгалтерской (финансовой) отчетности или в соответствии с пунктом 39 настоящих Методических рекомендаций);</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r>
            <a:rPr lang="ru-RU" sz="1600" kern="1200" dirty="0" smtClean="0">
              <a:latin typeface="Times New Roman" pitchFamily="18" charset="0"/>
              <a:cs typeface="Times New Roman" pitchFamily="18" charset="0"/>
            </a:rPr>
            <a:t>денежные выплаты, полученные при награждении почетными грамотами и наградами федеральных государственных органов, государственных органов субъектов Российской Федерации, муниципальных образований, органов местного самоуправления, которые не включены в справку по форме 2-НДФЛ, полученную по основному месту службы (работы);</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r>
            <a:rPr lang="ru-RU" sz="1600" kern="1200" dirty="0" smtClean="0">
              <a:latin typeface="Times New Roman" pitchFamily="18" charset="0"/>
              <a:cs typeface="Times New Roman" pitchFamily="18" charset="0"/>
            </a:rPr>
            <a:t>денежные средства в безналичной форме, поступившие в качестве оплаты услуг или товаров;</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r>
            <a:rPr lang="ru-RU" sz="1600" kern="1200" dirty="0" smtClean="0">
              <a:latin typeface="Times New Roman" pitchFamily="18" charset="0"/>
              <a:cs typeface="Times New Roman" pitchFamily="18" charset="0"/>
            </a:rPr>
            <a:t>средства, выплаченные за исполнение государственных или общественных обязанностей (например, присяжным заседателям, членам избирательных комиссий и др.);</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r>
            <a:rPr lang="ru-RU" sz="1600" kern="1200" dirty="0" smtClean="0">
              <a:latin typeface="Times New Roman" pitchFamily="18" charset="0"/>
              <a:cs typeface="Times New Roman" pitchFamily="18" charset="0"/>
            </a:rPr>
            <a:t>доход, полученный по договорам переуступки прав требования на строящиеся объекты недвижимости;</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20000"/>
            </a:spcAft>
            <a:buChar char="••"/>
          </a:pPr>
          <a:r>
            <a:rPr lang="ru-RU" sz="1600" kern="1200" dirty="0" smtClean="0">
              <a:latin typeface="Times New Roman" pitchFamily="18" charset="0"/>
              <a:cs typeface="Times New Roman" pitchFamily="18" charset="0"/>
            </a:rPr>
            <a:t>иные аналогичные выплаты.</a:t>
          </a:r>
          <a:endParaRPr lang="ru-RU" sz="1600" kern="1200" dirty="0">
            <a:latin typeface="Times New Roman" pitchFamily="18" charset="0"/>
            <a:cs typeface="Times New Roman" pitchFamily="18" charset="0"/>
          </a:endParaRPr>
        </a:p>
      </dsp:txBody>
      <dsp:txXfrm>
        <a:off x="0" y="857266"/>
        <a:ext cx="8329642" cy="497806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819C3-C8F4-4448-A2DA-6496CAE2FF97}">
      <dsp:nvSpPr>
        <dsp:cNvPr id="0" name=""/>
        <dsp:cNvSpPr/>
      </dsp:nvSpPr>
      <dsp:spPr>
        <a:xfrm>
          <a:off x="78772" y="135"/>
          <a:ext cx="5520518" cy="684486"/>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гражданин, претендующий на замещение </a:t>
          </a:r>
          <a:br>
            <a:rPr lang="ru-RU" sz="2000" kern="1200" dirty="0" smtClean="0">
              <a:latin typeface="Times New Roman" pitchFamily="18" charset="0"/>
              <a:cs typeface="Times New Roman" pitchFamily="18" charset="0"/>
            </a:rPr>
          </a:br>
          <a:r>
            <a:rPr lang="ru-RU" sz="2000" kern="1200" dirty="0" smtClean="0">
              <a:latin typeface="Times New Roman" pitchFamily="18" charset="0"/>
              <a:cs typeface="Times New Roman" pitchFamily="18" charset="0"/>
            </a:rPr>
            <a:t>(далее – гражданин):</a:t>
          </a:r>
          <a:endParaRPr lang="ru-RU" sz="2000" kern="1200" dirty="0">
            <a:latin typeface="Times New Roman" pitchFamily="18" charset="0"/>
            <a:cs typeface="Times New Roman" pitchFamily="18" charset="0"/>
          </a:endParaRPr>
        </a:p>
      </dsp:txBody>
      <dsp:txXfrm>
        <a:off x="98820" y="20183"/>
        <a:ext cx="5480422" cy="644390"/>
      </dsp:txXfrm>
    </dsp:sp>
    <dsp:sp modelId="{A780C100-52FA-4C3B-9366-7BF374F82124}">
      <dsp:nvSpPr>
        <dsp:cNvPr id="0" name=""/>
        <dsp:cNvSpPr/>
      </dsp:nvSpPr>
      <dsp:spPr>
        <a:xfrm>
          <a:off x="630823" y="684621"/>
          <a:ext cx="575173" cy="515945"/>
        </a:xfrm>
        <a:custGeom>
          <a:avLst/>
          <a:gdLst/>
          <a:ahLst/>
          <a:cxnLst/>
          <a:rect l="0" t="0" r="0" b="0"/>
          <a:pathLst>
            <a:path>
              <a:moveTo>
                <a:pt x="0" y="0"/>
              </a:moveTo>
              <a:lnTo>
                <a:pt x="0" y="515945"/>
              </a:lnTo>
              <a:lnTo>
                <a:pt x="575173" y="51594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3E1499-CE20-409D-A75F-8EFCF6969361}">
      <dsp:nvSpPr>
        <dsp:cNvPr id="0" name=""/>
        <dsp:cNvSpPr/>
      </dsp:nvSpPr>
      <dsp:spPr>
        <a:xfrm>
          <a:off x="1205997" y="858324"/>
          <a:ext cx="7513731" cy="6844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государственной должности Российской Федерации, государственной должности субъекта Российской Федерации, муниципальной должности</a:t>
          </a:r>
          <a:endParaRPr lang="ru-RU" sz="1400" kern="1200" dirty="0">
            <a:latin typeface="Times New Roman" pitchFamily="18" charset="0"/>
            <a:cs typeface="Times New Roman" pitchFamily="18" charset="0"/>
          </a:endParaRPr>
        </a:p>
      </dsp:txBody>
      <dsp:txXfrm>
        <a:off x="1226045" y="878372"/>
        <a:ext cx="7473635" cy="644390"/>
      </dsp:txXfrm>
    </dsp:sp>
    <dsp:sp modelId="{41F3273A-3F1C-49FA-B1B9-AAFCBE942764}">
      <dsp:nvSpPr>
        <dsp:cNvPr id="0" name=""/>
        <dsp:cNvSpPr/>
      </dsp:nvSpPr>
      <dsp:spPr>
        <a:xfrm>
          <a:off x="630823" y="684621"/>
          <a:ext cx="550236" cy="1347938"/>
        </a:xfrm>
        <a:custGeom>
          <a:avLst/>
          <a:gdLst/>
          <a:ahLst/>
          <a:cxnLst/>
          <a:rect l="0" t="0" r="0" b="0"/>
          <a:pathLst>
            <a:path>
              <a:moveTo>
                <a:pt x="0" y="0"/>
              </a:moveTo>
              <a:lnTo>
                <a:pt x="0" y="1347938"/>
              </a:lnTo>
              <a:lnTo>
                <a:pt x="550236" y="134793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042CCE-8AE6-4F6D-8B37-7896F312EC58}">
      <dsp:nvSpPr>
        <dsp:cNvPr id="0" name=""/>
        <dsp:cNvSpPr/>
      </dsp:nvSpPr>
      <dsp:spPr>
        <a:xfrm>
          <a:off x="1181060" y="1690317"/>
          <a:ext cx="7517893" cy="6844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любой должности государственной службы (поступающим на службу)</a:t>
          </a:r>
          <a:endParaRPr lang="ru-RU" sz="1400" kern="1200" dirty="0">
            <a:latin typeface="Times New Roman" pitchFamily="18" charset="0"/>
            <a:cs typeface="Times New Roman" pitchFamily="18" charset="0"/>
          </a:endParaRPr>
        </a:p>
      </dsp:txBody>
      <dsp:txXfrm>
        <a:off x="1201108" y="1710365"/>
        <a:ext cx="7477797" cy="644390"/>
      </dsp:txXfrm>
    </dsp:sp>
    <dsp:sp modelId="{A519D358-7AFC-4A3A-B00C-B92521D1FF80}">
      <dsp:nvSpPr>
        <dsp:cNvPr id="0" name=""/>
        <dsp:cNvSpPr/>
      </dsp:nvSpPr>
      <dsp:spPr>
        <a:xfrm>
          <a:off x="630823" y="684621"/>
          <a:ext cx="575173" cy="2227160"/>
        </a:xfrm>
        <a:custGeom>
          <a:avLst/>
          <a:gdLst/>
          <a:ahLst/>
          <a:cxnLst/>
          <a:rect l="0" t="0" r="0" b="0"/>
          <a:pathLst>
            <a:path>
              <a:moveTo>
                <a:pt x="0" y="0"/>
              </a:moveTo>
              <a:lnTo>
                <a:pt x="0" y="2227160"/>
              </a:lnTo>
              <a:lnTo>
                <a:pt x="575173" y="222716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9D2BF0-FD21-40DE-9B6E-002895B89619}">
      <dsp:nvSpPr>
        <dsp:cNvPr id="0" name=""/>
        <dsp:cNvSpPr/>
      </dsp:nvSpPr>
      <dsp:spPr>
        <a:xfrm>
          <a:off x="1205997" y="2569539"/>
          <a:ext cx="7516612" cy="6844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должности  муниципальной службы, включенной в перечни, утвержденные нормативными правовыми актами Российской Федерации</a:t>
          </a:r>
          <a:endParaRPr lang="ru-RU" sz="1400" kern="1200" dirty="0">
            <a:latin typeface="Times New Roman" pitchFamily="18" charset="0"/>
            <a:cs typeface="Times New Roman" pitchFamily="18" charset="0"/>
          </a:endParaRPr>
        </a:p>
      </dsp:txBody>
      <dsp:txXfrm>
        <a:off x="1226045" y="2589587"/>
        <a:ext cx="7476516" cy="644390"/>
      </dsp:txXfrm>
    </dsp:sp>
    <dsp:sp modelId="{9B7659AA-6483-4AC5-9144-F47433B2DFF8}">
      <dsp:nvSpPr>
        <dsp:cNvPr id="0" name=""/>
        <dsp:cNvSpPr/>
      </dsp:nvSpPr>
      <dsp:spPr>
        <a:xfrm>
          <a:off x="630823" y="684621"/>
          <a:ext cx="575173" cy="3421414"/>
        </a:xfrm>
        <a:custGeom>
          <a:avLst/>
          <a:gdLst/>
          <a:ahLst/>
          <a:cxnLst/>
          <a:rect l="0" t="0" r="0" b="0"/>
          <a:pathLst>
            <a:path>
              <a:moveTo>
                <a:pt x="0" y="0"/>
              </a:moveTo>
              <a:lnTo>
                <a:pt x="0" y="3421414"/>
              </a:lnTo>
              <a:lnTo>
                <a:pt x="575173" y="342141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B7C93C-CBA9-4EF4-8E21-B8E31B0F320D}">
      <dsp:nvSpPr>
        <dsp:cNvPr id="0" name=""/>
        <dsp:cNvSpPr/>
      </dsp:nvSpPr>
      <dsp:spPr>
        <a:xfrm>
          <a:off x="1205997" y="3425147"/>
          <a:ext cx="7550420" cy="136177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должности в государственных корпорациях (компаниях), Пенсионном фонде Российской Федерации, Фонде социального страхования Российской Федерации, Федеральном фонде обязательного медицинского страхования, иных организациях, создаваемых Российской Федерацией на основании федеральных законов, назначение на которую и освобождение от которой осуществляется Президентом Российской Федерации или Правительством Российской Федерации, и должности, включенной в перечни, утвержденные нормативными актами фондов, локальными нормативными актами организаций</a:t>
          </a:r>
          <a:endParaRPr lang="ru-RU" sz="1400" kern="1200" dirty="0">
            <a:latin typeface="Times New Roman" pitchFamily="18" charset="0"/>
            <a:cs typeface="Times New Roman" pitchFamily="18" charset="0"/>
          </a:endParaRPr>
        </a:p>
      </dsp:txBody>
      <dsp:txXfrm>
        <a:off x="1245882" y="3465032"/>
        <a:ext cx="7470650" cy="1282008"/>
      </dsp:txXfrm>
    </dsp:sp>
    <dsp:sp modelId="{DA603B04-C61E-49C5-B1C7-DC746F94727E}">
      <dsp:nvSpPr>
        <dsp:cNvPr id="0" name=""/>
        <dsp:cNvSpPr/>
      </dsp:nvSpPr>
      <dsp:spPr>
        <a:xfrm>
          <a:off x="630823" y="684621"/>
          <a:ext cx="575173" cy="4615668"/>
        </a:xfrm>
        <a:custGeom>
          <a:avLst/>
          <a:gdLst/>
          <a:ahLst/>
          <a:cxnLst/>
          <a:rect l="0" t="0" r="0" b="0"/>
          <a:pathLst>
            <a:path>
              <a:moveTo>
                <a:pt x="0" y="0"/>
              </a:moveTo>
              <a:lnTo>
                <a:pt x="0" y="4615668"/>
              </a:lnTo>
              <a:lnTo>
                <a:pt x="575173" y="461566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09EEB8-DEC9-49B7-96BD-741EE242AE44}">
      <dsp:nvSpPr>
        <dsp:cNvPr id="0" name=""/>
        <dsp:cNvSpPr/>
      </dsp:nvSpPr>
      <dsp:spPr>
        <a:xfrm>
          <a:off x="1205997" y="4958047"/>
          <a:ext cx="7537814" cy="6844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должности члена Совета директоров Центрального банка Российской Федерации, должности в Центральном банке Российской Федерации, включенные в перечень, утвержденный Советом директоров Центрального банка Российской Федерации</a:t>
          </a:r>
          <a:endParaRPr lang="ru-RU" sz="1400" kern="1200" dirty="0">
            <a:latin typeface="Times New Roman" pitchFamily="18" charset="0"/>
            <a:cs typeface="Times New Roman" pitchFamily="18" charset="0"/>
          </a:endParaRPr>
        </a:p>
      </dsp:txBody>
      <dsp:txXfrm>
        <a:off x="1226045" y="4978095"/>
        <a:ext cx="7497718" cy="644390"/>
      </dsp:txXfrm>
    </dsp:sp>
    <dsp:sp modelId="{B1481233-0099-4665-8203-BD908C0381D3}">
      <dsp:nvSpPr>
        <dsp:cNvPr id="0" name=""/>
        <dsp:cNvSpPr/>
      </dsp:nvSpPr>
      <dsp:spPr>
        <a:xfrm>
          <a:off x="630823" y="684621"/>
          <a:ext cx="575173" cy="5471276"/>
        </a:xfrm>
        <a:custGeom>
          <a:avLst/>
          <a:gdLst/>
          <a:ahLst/>
          <a:cxnLst/>
          <a:rect l="0" t="0" r="0" b="0"/>
          <a:pathLst>
            <a:path>
              <a:moveTo>
                <a:pt x="0" y="0"/>
              </a:moveTo>
              <a:lnTo>
                <a:pt x="0" y="5471276"/>
              </a:lnTo>
              <a:lnTo>
                <a:pt x="575173" y="547127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154ED7-4072-48DD-A1B9-F6B9EBEACBC1}">
      <dsp:nvSpPr>
        <dsp:cNvPr id="0" name=""/>
        <dsp:cNvSpPr/>
      </dsp:nvSpPr>
      <dsp:spPr>
        <a:xfrm>
          <a:off x="1205997" y="5813655"/>
          <a:ext cx="7537814" cy="684486"/>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отдельной должности на основании трудового договора в организациях, создаваемых для выполнения задач, поставленных перед федеральными государственными органами, включенной в перечни, утвержденные федеральными государственными органами</a:t>
          </a:r>
          <a:endParaRPr lang="ru-RU" sz="1400" kern="1200" dirty="0">
            <a:latin typeface="Times New Roman" pitchFamily="18" charset="0"/>
            <a:cs typeface="Times New Roman" pitchFamily="18" charset="0"/>
          </a:endParaRPr>
        </a:p>
      </dsp:txBody>
      <dsp:txXfrm>
        <a:off x="1226045" y="5833703"/>
        <a:ext cx="7497718" cy="64439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897BF-0557-4207-81A1-AB56F1C9F8FE}">
      <dsp:nvSpPr>
        <dsp:cNvPr id="0" name=""/>
        <dsp:cNvSpPr/>
      </dsp:nvSpPr>
      <dsp:spPr>
        <a:xfrm>
          <a:off x="0" y="93103"/>
          <a:ext cx="8401080" cy="747654"/>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Источник получения средств, за счет которых приобретено имущество</a:t>
          </a:r>
          <a:endParaRPr lang="ru-RU" sz="2000" kern="1200" dirty="0"/>
        </a:p>
      </dsp:txBody>
      <dsp:txXfrm>
        <a:off x="0" y="93103"/>
        <a:ext cx="8401080" cy="747654"/>
      </dsp:txXfrm>
    </dsp:sp>
    <dsp:sp modelId="{48106871-B4A9-4CAC-A15C-78D6783D7152}">
      <dsp:nvSpPr>
        <dsp:cNvPr id="0" name=""/>
        <dsp:cNvSpPr/>
      </dsp:nvSpPr>
      <dsp:spPr>
        <a:xfrm>
          <a:off x="0" y="840757"/>
          <a:ext cx="8401080" cy="542412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следует указывать наименование источника получения средств и размер полученного дохода по каждому из источников.</a:t>
          </a:r>
          <a:endParaRPr lang="ru-RU" sz="1300" kern="1200" dirty="0"/>
        </a:p>
        <a:p>
          <a:pPr marL="114300" lvl="1" indent="-114300" algn="just" defTabSz="577850">
            <a:lnSpc>
              <a:spcPct val="90000"/>
            </a:lnSpc>
            <a:spcBef>
              <a:spcPct val="0"/>
            </a:spcBef>
            <a:spcAft>
              <a:spcPct val="15000"/>
            </a:spcAft>
            <a:buChar char="••"/>
          </a:pPr>
          <a:endParaRPr lang="ru-RU" sz="1300" kern="1200" dirty="0"/>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Рекомендуется учитывать, что источников получения средств, за счет которых приобретено имущество, может быть несколько, например:</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1) доход по основному месту работы служащего (работника), его супруги (супруга);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2) доход от иной разрешенной законом деятельности;</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3) доход от вкладов в банках и иных кредитных организациях;</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4) накопления за предыдущие годы;</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5) наследство;</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6) дар;</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7) заем;</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8) ипотека;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9) иные кредитные обязательства;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10) доход от продажи имущества;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11) доход от сдачи имущества в аренду;</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12) единовременная субсидия на приобретение жилого помещения и иные аналогичные выплаты, например, денежные средства, полученные участником </a:t>
          </a:r>
          <a:r>
            <a:rPr lang="ru-RU" sz="1300" kern="1200" dirty="0" err="1" smtClean="0">
              <a:latin typeface="Times New Roman" pitchFamily="18" charset="0"/>
              <a:cs typeface="Times New Roman" pitchFamily="18" charset="0"/>
            </a:rPr>
            <a:t>накопительно-ипотечной</a:t>
          </a:r>
          <a:r>
            <a:rPr lang="ru-RU" sz="1300" kern="1200" dirty="0" smtClean="0">
              <a:latin typeface="Times New Roman" pitchFamily="18" charset="0"/>
              <a:cs typeface="Times New Roman" pitchFamily="18" charset="0"/>
            </a:rPr>
            <a:t> системы жилищного обеспечения военнослужащих;</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13) средства материнского (семейного) капитала;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14) иные виды доходов.</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При этом служащий (работник) в свободной форме может уточнить обстоятельства получения дохода и полученные от данного источника суммы. Например, для дохода от иной оплачиваемой деятельности (помимо основного места работы) могут быть указаны организации, где лицо работало по совместительству; для наследства может быть указано лицо, от которого оно было получено; для ипотеки может быть указана организация, с которой заключен договор ипотеки, и реквизиты такого договора</a:t>
          </a:r>
          <a:endParaRPr lang="ru-RU" sz="1300" kern="1200" dirty="0">
            <a:latin typeface="Times New Roman" pitchFamily="18" charset="0"/>
            <a:cs typeface="Times New Roman" pitchFamily="18" charset="0"/>
          </a:endParaRPr>
        </a:p>
      </dsp:txBody>
      <dsp:txXfrm>
        <a:off x="0" y="840757"/>
        <a:ext cx="8401080" cy="542412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F2D38-A8B9-4140-BDC1-03D54551298C}">
      <dsp:nvSpPr>
        <dsp:cNvPr id="0" name=""/>
        <dsp:cNvSpPr/>
      </dsp:nvSpPr>
      <dsp:spPr>
        <a:xfrm>
          <a:off x="0" y="95780"/>
          <a:ext cx="8401080" cy="6912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ru-RU" sz="2400" b="1" kern="1200" dirty="0" smtClean="0">
              <a:latin typeface="Times New Roman" pitchFamily="18" charset="0"/>
              <a:cs typeface="Times New Roman" pitchFamily="18" charset="0"/>
            </a:rPr>
            <a:t>Основания приобретения имущества</a:t>
          </a:r>
          <a:endParaRPr lang="ru-RU" sz="2400" kern="1200" dirty="0"/>
        </a:p>
      </dsp:txBody>
      <dsp:txXfrm>
        <a:off x="0" y="95780"/>
        <a:ext cx="8401080" cy="691200"/>
      </dsp:txXfrm>
    </dsp:sp>
    <dsp:sp modelId="{F1147F3E-FBED-40A4-9F03-BF29829D5F3A}">
      <dsp:nvSpPr>
        <dsp:cNvPr id="0" name=""/>
        <dsp:cNvSpPr/>
      </dsp:nvSpPr>
      <dsp:spPr>
        <a:xfrm>
          <a:off x="0" y="786980"/>
          <a:ext cx="8401080" cy="474336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90000"/>
            </a:lnSpc>
            <a:spcBef>
              <a:spcPct val="0"/>
            </a:spcBef>
            <a:spcAft>
              <a:spcPct val="15000"/>
            </a:spcAft>
            <a:buChar char="••"/>
          </a:pPr>
          <a:r>
            <a:rPr lang="ru-RU" sz="2400" kern="1200" dirty="0" smtClean="0">
              <a:latin typeface="Times New Roman" pitchFamily="18" charset="0"/>
              <a:cs typeface="Times New Roman" pitchFamily="18" charset="0"/>
            </a:rPr>
            <a:t>указываются реквизиты свидетельства о государственной регистрации права собственности на недвижимое имущество и/или регистрационный номер записи в Едином государственном реестре прав на недвижимое имущество и сделок с ним (ЕГРП). Также указываются наименование и реквизиты документа, являющегося основанием для приобретения права собственности на недвижимое имущество (договор купли-продажи, договор мены, решение суда и др.). В  случае приобретения другого имущества (например, транспортного средства, ценных бумаг) - наименование и реквизиты документа, являющегося законным основанием для возникновения права собственности. Копия документа прилагается к справке.</a:t>
          </a:r>
          <a:endParaRPr lang="ru-RU" sz="2400" kern="1200" dirty="0"/>
        </a:p>
      </dsp:txBody>
      <dsp:txXfrm>
        <a:off x="0" y="786980"/>
        <a:ext cx="8401080" cy="474336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87293-0C22-4305-9F22-AF788F1D84B8}">
      <dsp:nvSpPr>
        <dsp:cNvPr id="0" name=""/>
        <dsp:cNvSpPr/>
      </dsp:nvSpPr>
      <dsp:spPr>
        <a:xfrm>
          <a:off x="0" y="193984"/>
          <a:ext cx="8643998" cy="759799"/>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kumimoji="0" lang="ru-RU" sz="2000" b="1"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приобретение недвижимого имущества посредством участия в долевом строительстве</a:t>
          </a:r>
          <a:endParaRPr lang="ru-RU" sz="2000" kern="1200" dirty="0"/>
        </a:p>
      </dsp:txBody>
      <dsp:txXfrm>
        <a:off x="0" y="193984"/>
        <a:ext cx="8643998" cy="759799"/>
      </dsp:txXfrm>
    </dsp:sp>
    <dsp:sp modelId="{954D6143-D4FA-458F-8A0B-27CB1F3F23CA}">
      <dsp:nvSpPr>
        <dsp:cNvPr id="0" name=""/>
        <dsp:cNvSpPr/>
      </dsp:nvSpPr>
      <dsp:spPr>
        <a:xfrm>
          <a:off x="0" y="953783"/>
          <a:ext cx="8643998" cy="499590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just" defTabSz="577850" rtl="0">
            <a:lnSpc>
              <a:spcPct val="90000"/>
            </a:lnSpc>
            <a:spcBef>
              <a:spcPct val="0"/>
            </a:spcBef>
            <a:spcAft>
              <a:spcPct val="15000"/>
            </a:spcAft>
            <a:buChar char="••"/>
          </a:pPr>
          <a:r>
            <a:rPr kumimoji="0" lang="ru-RU" sz="13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Сведения об объекте долевого строительства, в отношении которого заключен договор участия в долевом строительстве, отражаются в сведениях о расходах в случае, если уплаченная в отчетный период по указанному договору сумма превышает общий доход служащего (работника) и его супруги (супруга) за три последних года, предшествующих совершению сделки. </a:t>
          </a:r>
          <a:endParaRPr lang="ru-RU" sz="1300" kern="1200" dirty="0"/>
        </a:p>
        <a:p>
          <a:pPr marL="114300" lvl="1" indent="-114300" algn="just" defTabSz="577850" rtl="0">
            <a:lnSpc>
              <a:spcPct val="90000"/>
            </a:lnSpc>
            <a:spcBef>
              <a:spcPct val="0"/>
            </a:spcBef>
            <a:spcAft>
              <a:spcPct val="15000"/>
            </a:spcAft>
            <a:buChar char="••"/>
          </a:pPr>
          <a:endParaRPr lang="ru-RU" sz="1300" kern="1200" dirty="0"/>
        </a:p>
        <a:p>
          <a:pPr marL="114300" lvl="1" indent="-114300" algn="just" defTabSz="577850" rtl="0">
            <a:lnSpc>
              <a:spcPct val="90000"/>
            </a:lnSpc>
            <a:spcBef>
              <a:spcPct val="0"/>
            </a:spcBef>
            <a:spcAft>
              <a:spcPct val="15000"/>
            </a:spcAft>
            <a:buChar char="••"/>
          </a:pPr>
          <a:r>
            <a:rPr kumimoji="0" lang="ru-RU" sz="13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При заключении в отчетном периоде нескольких договоров участия в долевом строительстве учитывается общая сумма, уплаченная по всем договорам.</a:t>
          </a:r>
          <a:endParaRPr kumimoji="0" lang="ru-RU" sz="1300" b="0" i="0" u="none" strike="noStrike" kern="1200" cap="none" normalizeH="0" baseline="0" dirty="0" smtClean="0">
            <a:ln>
              <a:noFill/>
            </a:ln>
            <a:solidFill>
              <a:schemeClr val="tx1"/>
            </a:solidFill>
            <a:effectLst/>
            <a:latin typeface="Times New Roman" pitchFamily="18" charset="0"/>
            <a:cs typeface="Times New Roman" pitchFamily="18" charset="0"/>
          </a:endParaRPr>
        </a:p>
        <a:p>
          <a:pPr marL="114300" lvl="1" indent="-114300" algn="just" defTabSz="577850" rtl="0">
            <a:lnSpc>
              <a:spcPct val="90000"/>
            </a:lnSpc>
            <a:spcBef>
              <a:spcPct val="0"/>
            </a:spcBef>
            <a:spcAft>
              <a:spcPct val="15000"/>
            </a:spcAft>
            <a:buChar char="••"/>
          </a:pPr>
          <a:endParaRPr kumimoji="0" lang="ru-RU" sz="1300" b="0" i="0" u="none" strike="noStrike" kern="1200" cap="none" normalizeH="0" baseline="0" dirty="0" smtClean="0">
            <a:ln>
              <a:noFill/>
            </a:ln>
            <a:solidFill>
              <a:schemeClr val="tx1"/>
            </a:solidFill>
            <a:effectLst/>
            <a:latin typeface="Times New Roman" pitchFamily="18" charset="0"/>
            <a:cs typeface="Times New Roman" pitchFamily="18" charset="0"/>
          </a:endParaRPr>
        </a:p>
        <a:p>
          <a:pPr marL="114300" lvl="1" indent="-114300" algn="just" defTabSz="577850" rtl="0">
            <a:lnSpc>
              <a:spcPct val="90000"/>
            </a:lnSpc>
            <a:spcBef>
              <a:spcPct val="0"/>
            </a:spcBef>
            <a:spcAft>
              <a:spcPct val="15000"/>
            </a:spcAft>
            <a:buChar char="••"/>
          </a:pPr>
          <a:r>
            <a:rPr kumimoji="0" lang="ru-RU" sz="13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В случае, если уплаченная по договору (договорам) сумма не превышает общий доход служащего (работника) и его супруги (супруга) за три последних года, предшествующих совершению сделки (сделок), информация об имеющихся на отчетную дату финансовых обязательствах  по договору (договорам) долевого строительства подлежит отражению в подразделе 6.2 справки «Срочные обязательства финансового характера». При этом не имеет значения, оформлялся ли кредитный договор с банком или иной кредитной организацией для оплаты по указанному договору.</a:t>
          </a:r>
          <a:endParaRPr kumimoji="0" lang="ru-RU" sz="1300" b="0" i="0" u="none" strike="noStrike" kern="1200" cap="none" normalizeH="0" baseline="0" dirty="0" smtClean="0">
            <a:ln>
              <a:noFill/>
            </a:ln>
            <a:solidFill>
              <a:schemeClr val="tx1"/>
            </a:solidFill>
            <a:effectLst/>
            <a:latin typeface="Times New Roman" pitchFamily="18" charset="0"/>
            <a:cs typeface="Times New Roman" pitchFamily="18" charset="0"/>
          </a:endParaRPr>
        </a:p>
        <a:p>
          <a:pPr marL="114300" lvl="1" indent="-114300" algn="just" defTabSz="577850" rtl="0">
            <a:lnSpc>
              <a:spcPct val="90000"/>
            </a:lnSpc>
            <a:spcBef>
              <a:spcPct val="0"/>
            </a:spcBef>
            <a:spcAft>
              <a:spcPct val="15000"/>
            </a:spcAft>
            <a:buChar char="••"/>
          </a:pPr>
          <a:endParaRPr kumimoji="0" lang="ru-RU" sz="1300" b="0" i="0" u="none" strike="noStrike" kern="1200" cap="none" normalizeH="0" baseline="0" dirty="0" smtClean="0">
            <a:ln>
              <a:noFill/>
            </a:ln>
            <a:solidFill>
              <a:schemeClr val="tx1"/>
            </a:solidFill>
            <a:effectLst/>
            <a:latin typeface="Times New Roman" pitchFamily="18" charset="0"/>
            <a:cs typeface="Times New Roman" pitchFamily="18" charset="0"/>
          </a:endParaRPr>
        </a:p>
        <a:p>
          <a:pPr marL="114300" lvl="1" indent="-114300" algn="just" defTabSz="577850" rtl="0">
            <a:lnSpc>
              <a:spcPct val="90000"/>
            </a:lnSpc>
            <a:spcBef>
              <a:spcPct val="0"/>
            </a:spcBef>
            <a:spcAft>
              <a:spcPct val="15000"/>
            </a:spcAft>
            <a:buChar char="••"/>
          </a:pPr>
          <a:r>
            <a:rPr kumimoji="0" lang="ru-RU" sz="13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На практике распространены случаи, когда период с даты выплаты в полном объеме денежных средств в соответствии с договором долевого участия до подписания сторонами передаточного акта или иного документа о передаче объекта долевого строительства и его государственной регистрации может составлять более года. В этой связи сведения об имеющихся на отчетную дату обязательствах имущественного характера застройщика к участнику долевого строительства, которым в соответствии с договором долевого участия выполнены обязательства по уплате полной стоимости подлежащего передаче объекта, подлежат отражению в подразделе 6.2 справки. После осуществления лицом - участником долевого строительства государственной регистрации права собственности на недвижимое имущество, приобретенное на основании договора долевого участия, сведения об этом имуществе подлежат указанию в подразделе 3.1 справки;</a:t>
          </a:r>
        </a:p>
        <a:p>
          <a:pPr marL="114300" lvl="1" indent="-114300" algn="just" defTabSz="577850" rtl="0">
            <a:lnSpc>
              <a:spcPct val="90000"/>
            </a:lnSpc>
            <a:spcBef>
              <a:spcPct val="0"/>
            </a:spcBef>
            <a:spcAft>
              <a:spcPct val="15000"/>
            </a:spcAft>
            <a:buChar char="••"/>
          </a:pPr>
          <a:r>
            <a:rPr kumimoji="0" lang="ru-RU" sz="13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В случае приобретения служащим (работником) и его супругой (супругом) соответствующего объекта имущества в долевую собственность (не определен единственный покупатель в договоре) раздел 2 справки заполняется в справках обоих лиц (аналогично в отношении несовершеннолетних детей). При этом в графе «Сумма сделки» рекомендуется указывать полную стоимость. </a:t>
          </a:r>
        </a:p>
      </dsp:txBody>
      <dsp:txXfrm>
        <a:off x="0" y="953783"/>
        <a:ext cx="8643998" cy="499590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4D7A20-60EE-4F4A-9CFA-45E3E1282187}">
      <dsp:nvSpPr>
        <dsp:cNvPr id="0" name=""/>
        <dsp:cNvSpPr/>
      </dsp:nvSpPr>
      <dsp:spPr>
        <a:xfrm>
          <a:off x="41" y="51306"/>
          <a:ext cx="3925699" cy="1027197"/>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kumimoji="0" lang="ru-RU" sz="2100" b="1" i="0" u="none" strike="noStrike" kern="1200" cap="none" normalizeH="0" baseline="0" smtClean="0">
              <a:ln/>
              <a:effectLst/>
              <a:latin typeface="Times New Roman" pitchFamily="18" charset="0"/>
              <a:ea typeface="Calibri" pitchFamily="34" charset="0"/>
              <a:cs typeface="Times New Roman" pitchFamily="18" charset="0"/>
            </a:rPr>
            <a:t>приобретение недвижимого имущества посредством участия в кооперативе</a:t>
          </a:r>
          <a:endParaRPr lang="ru-RU" sz="2100" kern="1200" dirty="0"/>
        </a:p>
      </dsp:txBody>
      <dsp:txXfrm>
        <a:off x="41" y="51306"/>
        <a:ext cx="3925699" cy="1027197"/>
      </dsp:txXfrm>
    </dsp:sp>
    <dsp:sp modelId="{2C35D4BA-26C9-4475-9858-5F50602E73EE}">
      <dsp:nvSpPr>
        <dsp:cNvPr id="0" name=""/>
        <dsp:cNvSpPr/>
      </dsp:nvSpPr>
      <dsp:spPr>
        <a:xfrm>
          <a:off x="41" y="1078504"/>
          <a:ext cx="3925699" cy="449631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kumimoji="0" lang="ru-RU" sz="2100" b="0" i="0" u="none" strike="noStrike" kern="1200" cap="none" normalizeH="0" baseline="0" dirty="0" smtClean="0">
              <a:ln/>
              <a:effectLst/>
              <a:latin typeface="Times New Roman" pitchFamily="18" charset="0"/>
              <a:ea typeface="Calibri" pitchFamily="34" charset="0"/>
              <a:cs typeface="Times New Roman" pitchFamily="18" charset="0"/>
            </a:rPr>
            <a:t>Обязанность представления сведений о расходах возникает в случае, если лицо совершило сделку (сделки) по приобретению недвижимого имущества по договору купли-продажи пая (части пая), сумма которой (которых)  превышает доход служащего (работника)  и его супруги (супруга) за три последних года, предшествующих году, в котором совершена сделка (сделки)</a:t>
          </a:r>
          <a:endParaRPr lang="ru-RU" sz="2100" kern="1200" dirty="0"/>
        </a:p>
      </dsp:txBody>
      <dsp:txXfrm>
        <a:off x="41" y="1078504"/>
        <a:ext cx="3925699" cy="4496310"/>
      </dsp:txXfrm>
    </dsp:sp>
    <dsp:sp modelId="{52C7058F-FA0C-4531-8B76-C23C32B8722E}">
      <dsp:nvSpPr>
        <dsp:cNvPr id="0" name=""/>
        <dsp:cNvSpPr/>
      </dsp:nvSpPr>
      <dsp:spPr>
        <a:xfrm>
          <a:off x="4475338" y="51306"/>
          <a:ext cx="3925699" cy="1027197"/>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kumimoji="0" lang="ru-RU" sz="2100" b="1" i="0" u="none" strike="noStrike" kern="1200" cap="none" normalizeH="0" baseline="0" smtClean="0">
              <a:ln/>
              <a:effectLst/>
              <a:latin typeface="Times New Roman" pitchFamily="18" charset="0"/>
              <a:ea typeface="Calibri" pitchFamily="34" charset="0"/>
              <a:cs typeface="Times New Roman" pitchFamily="18" charset="0"/>
            </a:rPr>
            <a:t>приобретение ценных бумаг</a:t>
          </a:r>
          <a:endParaRPr lang="ru-RU" sz="2100" kern="1200" dirty="0"/>
        </a:p>
      </dsp:txBody>
      <dsp:txXfrm>
        <a:off x="4475338" y="51306"/>
        <a:ext cx="3925699" cy="1027197"/>
      </dsp:txXfrm>
    </dsp:sp>
    <dsp:sp modelId="{91B9C671-4451-498C-B78D-C294018B7C72}">
      <dsp:nvSpPr>
        <dsp:cNvPr id="0" name=""/>
        <dsp:cNvSpPr/>
      </dsp:nvSpPr>
      <dsp:spPr>
        <a:xfrm>
          <a:off x="4475338" y="1078504"/>
          <a:ext cx="3925699" cy="449631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kumimoji="0" lang="ru-RU" sz="2100" b="0" i="0" u="none" strike="noStrike" kern="1200" cap="none" normalizeH="0" baseline="0" dirty="0" smtClean="0">
              <a:ln/>
              <a:effectLst/>
              <a:latin typeface="Times New Roman" pitchFamily="18" charset="0"/>
              <a:ea typeface="Calibri" pitchFamily="34" charset="0"/>
              <a:cs typeface="Times New Roman" pitchFamily="18" charset="0"/>
            </a:rPr>
            <a:t>Одной (каждой) сделкой купли-продажи ценных бумаг следует считать действие, в результате которого возникает право собственности на соответствующие ценные бумаги, приобретенные лично или через представителя (брокера) в пределах установленного ограничения на сумму совершаемых сделок.</a:t>
          </a:r>
          <a:endParaRPr lang="ru-RU" sz="2100" kern="1200" dirty="0"/>
        </a:p>
      </dsp:txBody>
      <dsp:txXfrm>
        <a:off x="4475338" y="1078504"/>
        <a:ext cx="3925699" cy="449631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AAF46-823B-4579-A0AA-0F3AEE814DC9}">
      <dsp:nvSpPr>
        <dsp:cNvPr id="0" name=""/>
        <dsp:cNvSpPr/>
      </dsp:nvSpPr>
      <dsp:spPr>
        <a:xfrm>
          <a:off x="0" y="60066"/>
          <a:ext cx="9001156" cy="697808"/>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Земельные участки</a:t>
          </a:r>
          <a:endParaRPr lang="ru-RU" sz="2000" b="1" kern="1200" dirty="0">
            <a:latin typeface="Times New Roman" pitchFamily="18" charset="0"/>
            <a:cs typeface="Times New Roman" pitchFamily="18" charset="0"/>
          </a:endParaRPr>
        </a:p>
      </dsp:txBody>
      <dsp:txXfrm>
        <a:off x="0" y="60066"/>
        <a:ext cx="9001156" cy="697808"/>
      </dsp:txXfrm>
    </dsp:sp>
    <dsp:sp modelId="{41088A72-471A-4BC4-A750-BAD6EB3F2239}">
      <dsp:nvSpPr>
        <dsp:cNvPr id="0" name=""/>
        <dsp:cNvSpPr/>
      </dsp:nvSpPr>
      <dsp:spPr>
        <a:xfrm>
          <a:off x="0" y="777187"/>
          <a:ext cx="9001156" cy="492050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При указании сведений о </a:t>
          </a:r>
          <a:r>
            <a:rPr lang="ru-RU" sz="1100" b="1" kern="1200" dirty="0" smtClean="0">
              <a:latin typeface="Times New Roman" pitchFamily="18" charset="0"/>
              <a:cs typeface="Times New Roman" pitchFamily="18" charset="0"/>
            </a:rPr>
            <a:t>земельных участках</a:t>
          </a:r>
          <a:r>
            <a:rPr lang="ru-RU" sz="1100" kern="1200" dirty="0" smtClean="0">
              <a:latin typeface="Times New Roman" pitchFamily="18" charset="0"/>
              <a:cs typeface="Times New Roman" pitchFamily="18" charset="0"/>
            </a:rPr>
            <a:t> указывается вид земельного участка (пая, доли): под индивидуальное гаражное, жилищное строительство, дачный, садовый, приусадебный, огородный и другие. </a:t>
          </a:r>
          <a:endParaRPr lang="ru-RU" sz="1100" kern="1200" dirty="0"/>
        </a:p>
        <a:p>
          <a:pPr marL="57150" lvl="1" indent="-57150" algn="l"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1) садовый земельный участок - земельный участок, предоставленный гражданину или приобретенный им для выращивания плодовых, ягодных, овощных, бахчевых или иных сельскохозяйственных культур и картофеля, а также для отдыха;</a:t>
          </a: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2) огородный земельный участок - земельный участок, предоставленный гражданину или приобретенный им для выращивания ягодных, овощных, бахчевых или иных сельскохозяйственных культур и картофеля (с правом или без права возведения некапитального жилого строения и хозяйственных строений и сооружений в зависимости от разрешенного использования земельного участка, определенного при зонировании территории);</a:t>
          </a: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3)</a:t>
          </a:r>
          <a:r>
            <a:rPr lang="en-US" sz="1100" kern="1200" dirty="0" smtClean="0">
              <a:latin typeface="Times New Roman" pitchFamily="18" charset="0"/>
              <a:cs typeface="Times New Roman" pitchFamily="18" charset="0"/>
            </a:rPr>
            <a:t> </a:t>
          </a:r>
          <a:r>
            <a:rPr lang="ru-RU" sz="1100" kern="1200" dirty="0" smtClean="0">
              <a:latin typeface="Times New Roman" pitchFamily="18" charset="0"/>
              <a:cs typeface="Times New Roman" pitchFamily="18" charset="0"/>
            </a:rPr>
            <a:t>дачный земельный участок - земельный участок, предоставленный гражданину или приобретенный им в целях отдыха (с правом возведения жилого строения без права регистрации проживания в нем или жилого дома с правом регистрации проживания в нем и хозяйственных строений и сооружений, а также с правом выращивания плодовых, ягодных, овощных, бахчевых или иных сельскохозяйственных культур и картофеля).</a:t>
          </a: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В соответствии со статьей 2 Федерального закона от 7 июля 2003 г. № 112-ФЗ «О личном подсобном хозяйстве» под личным подсобным хозяйством понимается форма непредпринимательской деятельности по производству и переработке сельскохозяйственной продукции. При этом для ведения личного подсобного хозяйства могут использоваться земельный участок в границах населенного пункта (приусадебный земельный участок) и земельный участок за пределами границ населенного пункта (полевой земельный участок). Приусадебный земельный участок используется для производства сельскохозяйственной продукции, а также для возведения жилого дома, производственных, бытовых и иных зданий, строений, сооружений с соблюдением градостроительных регламентов, строительных, экологических, санитарно-гигиенических, противопожарных и иных правил и нормативов. Полевой земельный участок используется исключительно для производства сельскохозяйственной продукции без права возведения на нем зданий и строений.</a:t>
          </a: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В отношении земельных участков под индивидуальное жилищное строительство следует иметь в виду, что объектом индивидуального жилищного строительства является отдельно стоящий жилой дом с количеством этажей не более чем три, предназначенный для проживания одной семьи (часть 3 статьи 48 Градостроительного кодекса Российской Федерации).</a:t>
          </a: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endParaRPr lang="ru-RU" sz="1100" kern="1200" dirty="0">
            <a:latin typeface="Times New Roman" pitchFamily="18" charset="0"/>
            <a:cs typeface="Times New Roman" pitchFamily="18" charset="0"/>
          </a:endParaRPr>
        </a:p>
        <a:p>
          <a:pPr marL="57150" lvl="1" indent="-57150" algn="l"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Земельный участок под многоквартирным домом, а также под надземными или подземными гаражными комплексами, в том числе многоэтажными, не подлежит указанию. Так же не подлежит отражению информация о земельном участке в рамках гаражно-строительного и иных кооперативов в случае отсутствия прав собственности у лица в отношении которого представляется справка (в том числе в подразделе 6.1 раздела 6 справки).</a:t>
          </a:r>
          <a:endParaRPr lang="ru-RU" sz="1100" kern="1200" dirty="0">
            <a:latin typeface="Times New Roman" pitchFamily="18" charset="0"/>
            <a:cs typeface="Times New Roman" pitchFamily="18" charset="0"/>
          </a:endParaRPr>
        </a:p>
      </dsp:txBody>
      <dsp:txXfrm>
        <a:off x="0" y="777187"/>
        <a:ext cx="9001156" cy="492050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377FC-67F2-4D1A-BFED-ACBEB7A4401E}">
      <dsp:nvSpPr>
        <dsp:cNvPr id="0" name=""/>
        <dsp:cNvSpPr/>
      </dsp:nvSpPr>
      <dsp:spPr>
        <a:xfrm>
          <a:off x="2625" y="418793"/>
          <a:ext cx="2559704" cy="1023881"/>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Жилой, дачный, садовый дом</a:t>
          </a:r>
          <a:endParaRPr lang="ru-RU" sz="2000" kern="1200" dirty="0">
            <a:latin typeface="Times New Roman" pitchFamily="18" charset="0"/>
            <a:cs typeface="Times New Roman" pitchFamily="18" charset="0"/>
          </a:endParaRPr>
        </a:p>
      </dsp:txBody>
      <dsp:txXfrm>
        <a:off x="2625" y="418793"/>
        <a:ext cx="2559704" cy="1023881"/>
      </dsp:txXfrm>
    </dsp:sp>
    <dsp:sp modelId="{075B205C-D467-4F7F-B46A-A1881F89F14F}">
      <dsp:nvSpPr>
        <dsp:cNvPr id="0" name=""/>
        <dsp:cNvSpPr/>
      </dsp:nvSpPr>
      <dsp:spPr>
        <a:xfrm>
          <a:off x="2625" y="1442674"/>
          <a:ext cx="2559704" cy="428219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При наличии в собственности </a:t>
          </a:r>
          <a:r>
            <a:rPr lang="ru-RU" sz="1400" b="1" kern="1200" dirty="0" smtClean="0">
              <a:latin typeface="Times New Roman" pitchFamily="18" charset="0"/>
              <a:cs typeface="Times New Roman" pitchFamily="18" charset="0"/>
            </a:rPr>
            <a:t>жилого, дачного или садового дома,</a:t>
          </a:r>
          <a:r>
            <a:rPr lang="ru-RU" sz="1400" kern="1200" dirty="0" smtClean="0">
              <a:latin typeface="Times New Roman" pitchFamily="18" charset="0"/>
              <a:cs typeface="Times New Roman" pitchFamily="18" charset="0"/>
            </a:rPr>
            <a:t> которые указываются в пункте 2 данного раздела, должен быть указан соответствующий земельный участок, на котором он расположен (под индивидуальное жилищное строительство, дачный или садовый). Данный земельный участок в зависимости от наличия зарегистрированного права собственности подлежит указанию в разделе 3.1 «Имущество, находящееся в собственности» или 6.1 «Имущество, находящееся в пользовании».</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endParaRPr lang="ru-RU" sz="1400" kern="1200" dirty="0"/>
        </a:p>
      </dsp:txBody>
      <dsp:txXfrm>
        <a:off x="2625" y="1442674"/>
        <a:ext cx="2559704" cy="4282199"/>
      </dsp:txXfrm>
    </dsp:sp>
    <dsp:sp modelId="{9ED6BFA7-3BC9-41D9-B30B-1B4D3596B225}">
      <dsp:nvSpPr>
        <dsp:cNvPr id="0" name=""/>
        <dsp:cNvSpPr/>
      </dsp:nvSpPr>
      <dsp:spPr>
        <a:xfrm>
          <a:off x="2920687" y="418793"/>
          <a:ext cx="2559704" cy="1023881"/>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Квартиры</a:t>
          </a:r>
          <a:endParaRPr lang="ru-RU" sz="2000" kern="1200" dirty="0">
            <a:latin typeface="Times New Roman" pitchFamily="18" charset="0"/>
            <a:cs typeface="Times New Roman" pitchFamily="18" charset="0"/>
          </a:endParaRPr>
        </a:p>
      </dsp:txBody>
      <dsp:txXfrm>
        <a:off x="2920687" y="418793"/>
        <a:ext cx="2559704" cy="1023881"/>
      </dsp:txXfrm>
    </dsp:sp>
    <dsp:sp modelId="{49030A30-E0B0-4187-8413-F3E0761807DE}">
      <dsp:nvSpPr>
        <dsp:cNvPr id="0" name=""/>
        <dsp:cNvSpPr/>
      </dsp:nvSpPr>
      <dsp:spPr>
        <a:xfrm>
          <a:off x="2920687" y="1442674"/>
          <a:ext cx="2559704" cy="428219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При заполнении пункта  3 «</a:t>
          </a:r>
          <a:r>
            <a:rPr lang="ru-RU" sz="1400" b="1" kern="1200" dirty="0" smtClean="0">
              <a:latin typeface="Times New Roman" pitchFamily="18" charset="0"/>
              <a:cs typeface="Times New Roman" pitchFamily="18" charset="0"/>
            </a:rPr>
            <a:t>Квартиры</a:t>
          </a:r>
          <a:r>
            <a:rPr lang="ru-RU" sz="1400" kern="1200" dirty="0" smtClean="0">
              <a:latin typeface="Times New Roman" pitchFamily="18" charset="0"/>
              <a:cs typeface="Times New Roman" pitchFamily="18" charset="0"/>
            </a:rPr>
            <a:t>» соответственно вносятся сведения о ней</a:t>
          </a:r>
          <a:endParaRPr lang="ru-RU" sz="1400" kern="1200" dirty="0">
            <a:latin typeface="Times New Roman" pitchFamily="18" charset="0"/>
            <a:cs typeface="Times New Roman" pitchFamily="18" charset="0"/>
          </a:endParaRPr>
        </a:p>
        <a:p>
          <a:pPr marL="114300" lvl="1" indent="-114300" algn="l" defTabSz="666750">
            <a:lnSpc>
              <a:spcPct val="90000"/>
            </a:lnSpc>
            <a:spcBef>
              <a:spcPct val="0"/>
            </a:spcBef>
            <a:spcAft>
              <a:spcPct val="15000"/>
            </a:spcAft>
            <a:buChar char="••"/>
          </a:pPr>
          <a:endParaRPr lang="ru-RU" sz="1500" kern="1200"/>
        </a:p>
      </dsp:txBody>
      <dsp:txXfrm>
        <a:off x="2920687" y="1442674"/>
        <a:ext cx="2559704" cy="4282199"/>
      </dsp:txXfrm>
    </dsp:sp>
    <dsp:sp modelId="{559CED33-1AF5-413F-BDCA-F983C5EEE171}">
      <dsp:nvSpPr>
        <dsp:cNvPr id="0" name=""/>
        <dsp:cNvSpPr/>
      </dsp:nvSpPr>
      <dsp:spPr>
        <a:xfrm>
          <a:off x="5838750" y="418793"/>
          <a:ext cx="2559704" cy="1023881"/>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kern="1200" dirty="0" smtClean="0">
              <a:latin typeface="Times New Roman" pitchFamily="18" charset="0"/>
              <a:cs typeface="Times New Roman" pitchFamily="18" charset="0"/>
            </a:rPr>
            <a:t>Гаражи</a:t>
          </a:r>
          <a:endParaRPr lang="ru-RU" sz="2000" kern="1200" dirty="0">
            <a:latin typeface="Times New Roman" pitchFamily="18" charset="0"/>
            <a:cs typeface="Times New Roman" pitchFamily="18" charset="0"/>
          </a:endParaRPr>
        </a:p>
      </dsp:txBody>
      <dsp:txXfrm>
        <a:off x="5838750" y="418793"/>
        <a:ext cx="2559704" cy="1023881"/>
      </dsp:txXfrm>
    </dsp:sp>
    <dsp:sp modelId="{6065E8B1-1DEA-4A13-8A72-4320F5766F05}">
      <dsp:nvSpPr>
        <dsp:cNvPr id="0" name=""/>
        <dsp:cNvSpPr/>
      </dsp:nvSpPr>
      <dsp:spPr>
        <a:xfrm>
          <a:off x="5838750" y="1442674"/>
          <a:ext cx="2559704" cy="428219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В строке 4 «</a:t>
          </a:r>
          <a:r>
            <a:rPr lang="ru-RU" sz="1400" b="1" kern="1200" dirty="0" smtClean="0">
              <a:latin typeface="Times New Roman" pitchFamily="18" charset="0"/>
              <a:cs typeface="Times New Roman" pitchFamily="18" charset="0"/>
            </a:rPr>
            <a:t>Гаражи</a:t>
          </a:r>
          <a:r>
            <a:rPr lang="ru-RU" sz="1400" kern="1200" dirty="0" smtClean="0">
              <a:latin typeface="Times New Roman" pitchFamily="18" charset="0"/>
              <a:cs typeface="Times New Roman" pitchFamily="18" charset="0"/>
            </a:rPr>
            <a:t>» указывается информация об организованных местах хранения автотранспорта - «гараж», «</a:t>
          </a:r>
          <a:r>
            <a:rPr lang="ru-RU" sz="1400" kern="1200" dirty="0" err="1" smtClean="0">
              <a:latin typeface="Times New Roman" pitchFamily="18" charset="0"/>
              <a:cs typeface="Times New Roman" pitchFamily="18" charset="0"/>
            </a:rPr>
            <a:t>машино-место</a:t>
          </a:r>
          <a:r>
            <a:rPr lang="ru-RU" sz="1400" kern="1200" dirty="0" smtClean="0">
              <a:latin typeface="Times New Roman" pitchFamily="18" charset="0"/>
              <a:cs typeface="Times New Roman" pitchFamily="18" charset="0"/>
            </a:rPr>
            <a:t>» и другие на основании свидетельства о регистрации права собственности (иного правоустанавливающего документа). Земельный участок, на котором расположен гараж, в зависимости от наличия зарегистрированного права собственности подлежит указанию в разделе 3.1 «Недвижимое имущество» или 6.1 «Объекты недвижимого имущества, находящиеся в пользовании».</a:t>
          </a:r>
          <a:endParaRPr lang="ru-RU" sz="1400" kern="1200" dirty="0">
            <a:latin typeface="Times New Roman" pitchFamily="18" charset="0"/>
            <a:cs typeface="Times New Roman" pitchFamily="18" charset="0"/>
          </a:endParaRPr>
        </a:p>
      </dsp:txBody>
      <dsp:txXfrm>
        <a:off x="5838750" y="1442674"/>
        <a:ext cx="2559704" cy="428219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5C3BA-05F3-4C08-8768-46A7C81B29D4}">
      <dsp:nvSpPr>
        <dsp:cNvPr id="0" name=""/>
        <dsp:cNvSpPr/>
      </dsp:nvSpPr>
      <dsp:spPr>
        <a:xfrm>
          <a:off x="2647" y="1213"/>
          <a:ext cx="2581470" cy="31126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Вид и валюта счета</a:t>
          </a:r>
          <a:endParaRPr lang="ru-RU" sz="1400" kern="1200" dirty="0">
            <a:latin typeface="Times New Roman" pitchFamily="18" charset="0"/>
            <a:cs typeface="Times New Roman" pitchFamily="18" charset="0"/>
          </a:endParaRPr>
        </a:p>
      </dsp:txBody>
      <dsp:txXfrm>
        <a:off x="2647" y="1213"/>
        <a:ext cx="2581470" cy="311268"/>
      </dsp:txXfrm>
    </dsp:sp>
    <dsp:sp modelId="{B8E4B681-6FF8-4266-BD50-205555D23DD3}">
      <dsp:nvSpPr>
        <dsp:cNvPr id="0" name=""/>
        <dsp:cNvSpPr/>
      </dsp:nvSpPr>
      <dsp:spPr>
        <a:xfrm>
          <a:off x="2647" y="312482"/>
          <a:ext cx="2581470" cy="6258599"/>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Виды банковских счетов определены Инструкцией Банка России от 30 мая 2014 г. № 153-И «Об открытии и закрытии банковских счетов, счетов по вкладам (депозитам), депозитных счетов». </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Согласно данной Инструкции физическим лицам открываются следующие виды счетов (таблица № 5):</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Текущие счета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Счета по вкладам (депозитам)</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Расчетные счета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Счета доверительного управления</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Специальные банковские счета, в том числе специальные банковские счета банковского платежного агента, банковского платежного субагента, платежного агента, поставщика, торговый банковский счет, клиринговый банковский счет, счет гарантийного фонда платежной системы, номинальный счет, счет </a:t>
          </a:r>
          <a:r>
            <a:rPr lang="ru-RU" sz="1300" kern="1200" dirty="0" err="1" smtClean="0">
              <a:latin typeface="Times New Roman" pitchFamily="18" charset="0"/>
              <a:cs typeface="Times New Roman" pitchFamily="18" charset="0"/>
            </a:rPr>
            <a:t>эскроу</a:t>
          </a:r>
          <a:r>
            <a:rPr lang="ru-RU" sz="1300" kern="1200" dirty="0" smtClean="0">
              <a:latin typeface="Times New Roman" pitchFamily="18" charset="0"/>
              <a:cs typeface="Times New Roman" pitchFamily="18" charset="0"/>
            </a:rPr>
            <a:t>, залоговый счет, специальный банковский счет должника</a:t>
          </a:r>
          <a:endParaRPr lang="ru-RU" sz="1300" kern="1200" dirty="0">
            <a:latin typeface="Times New Roman" pitchFamily="18" charset="0"/>
            <a:cs typeface="Times New Roman" pitchFamily="18" charset="0"/>
          </a:endParaRPr>
        </a:p>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Депозитные счета судов, подразделений службы судебных приставов, правоохранительных органов, нотариусов.</a:t>
          </a:r>
          <a:endParaRPr lang="ru-RU" sz="1300" kern="1200" dirty="0">
            <a:latin typeface="Times New Roman" pitchFamily="18" charset="0"/>
            <a:cs typeface="Times New Roman" pitchFamily="18" charset="0"/>
          </a:endParaRPr>
        </a:p>
      </dsp:txBody>
      <dsp:txXfrm>
        <a:off x="2647" y="312482"/>
        <a:ext cx="2581470" cy="6258599"/>
      </dsp:txXfrm>
    </dsp:sp>
    <dsp:sp modelId="{523A5BE4-BAAC-4A32-A647-C44E99F83F2A}">
      <dsp:nvSpPr>
        <dsp:cNvPr id="0" name=""/>
        <dsp:cNvSpPr/>
      </dsp:nvSpPr>
      <dsp:spPr>
        <a:xfrm>
          <a:off x="2945523" y="1213"/>
          <a:ext cx="2581470" cy="31126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Дата открытия счета</a:t>
          </a:r>
          <a:endParaRPr lang="ru-RU" sz="1400" b="1" kern="1200" dirty="0">
            <a:latin typeface="Times New Roman" pitchFamily="18" charset="0"/>
            <a:cs typeface="Times New Roman" pitchFamily="18" charset="0"/>
          </a:endParaRPr>
        </a:p>
      </dsp:txBody>
      <dsp:txXfrm>
        <a:off x="2945523" y="1213"/>
        <a:ext cx="2581470" cy="311268"/>
      </dsp:txXfrm>
    </dsp:sp>
    <dsp:sp modelId="{D70273AE-2C0B-4313-84D9-E410D7089E20}">
      <dsp:nvSpPr>
        <dsp:cNvPr id="0" name=""/>
        <dsp:cNvSpPr/>
      </dsp:nvSpPr>
      <dsp:spPr>
        <a:xfrm>
          <a:off x="2945523" y="312482"/>
          <a:ext cx="2581470" cy="6258599"/>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just"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Для получения достоверных сведений о </a:t>
          </a:r>
          <a:r>
            <a:rPr lang="ru-RU" sz="1300" b="1" kern="1200" dirty="0" smtClean="0">
              <a:latin typeface="Times New Roman" pitchFamily="18" charset="0"/>
              <a:cs typeface="Times New Roman" pitchFamily="18" charset="0"/>
            </a:rPr>
            <a:t>дате открытия счета</a:t>
          </a:r>
          <a:r>
            <a:rPr lang="ru-RU" sz="1300" kern="1200" dirty="0" smtClean="0">
              <a:latin typeface="Times New Roman" pitchFamily="18" charset="0"/>
              <a:cs typeface="Times New Roman" pitchFamily="18" charset="0"/>
            </a:rPr>
            <a:t> в банке (иной кредитной организации), виде такого счета следует обратиться в банк или соответствующую кредитную организацию. Указание даты выпуска (</a:t>
          </a:r>
          <a:r>
            <a:rPr lang="ru-RU" sz="1300" kern="1200" dirty="0" err="1" smtClean="0">
              <a:latin typeface="Times New Roman" pitchFamily="18" charset="0"/>
              <a:cs typeface="Times New Roman" pitchFamily="18" charset="0"/>
            </a:rPr>
            <a:t>перевыпуска</a:t>
          </a:r>
          <a:r>
            <a:rPr lang="ru-RU" sz="1300" kern="1200" dirty="0" smtClean="0">
              <a:latin typeface="Times New Roman" pitchFamily="18" charset="0"/>
              <a:cs typeface="Times New Roman" pitchFamily="18" charset="0"/>
            </a:rPr>
            <a:t>) пластиковой карты не допускается. Выдача клиентам банка выписок из лицевых счетов и приложений к ним осуществляется в порядке и сроки, которые предусмотрены соответствующим договором, на бумажном носителе либо в электронном виде (по каналам связи или с применением различных носителей информации) (абзац 24 пункта 2.1 части </a:t>
          </a:r>
          <a:r>
            <a:rPr lang="en-US" sz="1300" kern="1200" dirty="0" smtClean="0">
              <a:latin typeface="Times New Roman" pitchFamily="18" charset="0"/>
              <a:cs typeface="Times New Roman" pitchFamily="18" charset="0"/>
            </a:rPr>
            <a:t>III</a:t>
          </a:r>
          <a:r>
            <a:rPr lang="ru-RU" sz="1300" kern="1200" dirty="0" smtClean="0">
              <a:latin typeface="Times New Roman" pitchFamily="18" charset="0"/>
              <a:cs typeface="Times New Roman" pitchFamily="18" charset="0"/>
            </a:rPr>
            <a:t> приложения к Положению Центрального банка Российской Федерации от 16 июля 2012 г. № 385-П «О правилах ведения бухгалтерского учета в кредитных организациях, расположенных на территории Российской Федерации»).</a:t>
          </a:r>
          <a:endParaRPr lang="ru-RU" sz="1300" kern="1200" dirty="0">
            <a:latin typeface="Times New Roman" pitchFamily="18" charset="0"/>
            <a:cs typeface="Times New Roman" pitchFamily="18" charset="0"/>
          </a:endParaRPr>
        </a:p>
      </dsp:txBody>
      <dsp:txXfrm>
        <a:off x="2945523" y="312482"/>
        <a:ext cx="2581470" cy="6258599"/>
      </dsp:txXfrm>
    </dsp:sp>
    <dsp:sp modelId="{07FF6BCB-36A0-4293-B2C5-B3FCAE65EB0B}">
      <dsp:nvSpPr>
        <dsp:cNvPr id="0" name=""/>
        <dsp:cNvSpPr/>
      </dsp:nvSpPr>
      <dsp:spPr>
        <a:xfrm>
          <a:off x="5888400" y="1213"/>
          <a:ext cx="2581470" cy="311268"/>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Остаток на счёте</a:t>
          </a:r>
          <a:endParaRPr lang="ru-RU" sz="1400" b="1" kern="1200" dirty="0">
            <a:latin typeface="Times New Roman" pitchFamily="18" charset="0"/>
            <a:cs typeface="Times New Roman" pitchFamily="18" charset="0"/>
          </a:endParaRPr>
        </a:p>
      </dsp:txBody>
      <dsp:txXfrm>
        <a:off x="5888400" y="1213"/>
        <a:ext cx="2581470" cy="311268"/>
      </dsp:txXfrm>
    </dsp:sp>
    <dsp:sp modelId="{D9A9FE1A-C987-4ED8-BB77-49159DEE66D4}">
      <dsp:nvSpPr>
        <dsp:cNvPr id="0" name=""/>
        <dsp:cNvSpPr/>
      </dsp:nvSpPr>
      <dsp:spPr>
        <a:xfrm>
          <a:off x="5888400" y="312482"/>
          <a:ext cx="2581470" cy="6258599"/>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just" defTabSz="577850">
            <a:lnSpc>
              <a:spcPct val="90000"/>
            </a:lnSpc>
            <a:spcBef>
              <a:spcPct val="0"/>
            </a:spcBef>
            <a:spcAft>
              <a:spcPct val="15000"/>
            </a:spcAft>
            <a:buChar char="••"/>
          </a:pPr>
          <a:r>
            <a:rPr lang="ru-RU" sz="1300" b="1" kern="1200" dirty="0" smtClean="0">
              <a:latin typeface="Times New Roman" pitchFamily="18" charset="0"/>
              <a:cs typeface="Times New Roman" pitchFamily="18" charset="0"/>
            </a:rPr>
            <a:t>Остаток на счете</a:t>
          </a:r>
          <a:r>
            <a:rPr lang="ru-RU" sz="1300" kern="1200" dirty="0" smtClean="0">
              <a:latin typeface="Times New Roman" pitchFamily="18" charset="0"/>
              <a:cs typeface="Times New Roman" pitchFamily="18" charset="0"/>
            </a:rPr>
            <a:t> указывается по состоянию на отчетную дату. Для счетов в иностранной валюте остаток указывается в рублях по курсу Банка России на отчетную дату. Сведения об официальных курсах валют на заданную дату, устанавливаемых Центральным банком Российской Федерации, доступны на официальном сайте Банка России по адресу: </a:t>
          </a:r>
          <a:r>
            <a:rPr lang="ru-RU" sz="1300" kern="1200" dirty="0" smtClean="0">
              <a:latin typeface="Times New Roman" pitchFamily="18" charset="0"/>
              <a:cs typeface="Times New Roman" pitchFamily="18" charset="0"/>
              <a:hlinkClick xmlns:r="http://schemas.openxmlformats.org/officeDocument/2006/relationships" r:id="rId1"/>
            </a:rPr>
            <a:t>http://www.cbr.ru/currency_base/daily.aspx</a:t>
          </a:r>
          <a:r>
            <a:rPr lang="ru-RU" sz="1300" kern="1200" dirty="0" smtClean="0">
              <a:latin typeface="Times New Roman" pitchFamily="18" charset="0"/>
              <a:cs typeface="Times New Roman" pitchFamily="18" charset="0"/>
            </a:rPr>
            <a:t>.</a:t>
          </a:r>
          <a:endParaRPr lang="ru-RU" sz="1300" kern="1200" dirty="0">
            <a:latin typeface="Times New Roman" pitchFamily="18" charset="0"/>
            <a:cs typeface="Times New Roman" pitchFamily="18" charset="0"/>
          </a:endParaRPr>
        </a:p>
      </dsp:txBody>
      <dsp:txXfrm>
        <a:off x="5888400" y="312482"/>
        <a:ext cx="2581470" cy="625859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BE27A-7177-41B8-87D1-7AA8EA06BD6F}">
      <dsp:nvSpPr>
        <dsp:cNvPr id="0" name=""/>
        <dsp:cNvSpPr/>
      </dsp:nvSpPr>
      <dsp:spPr>
        <a:xfrm>
          <a:off x="0" y="0"/>
          <a:ext cx="8329642" cy="662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Сумма поступивших на счет денежных средств</a:t>
          </a:r>
          <a:endParaRPr lang="ru-RU" sz="2000" kern="1200" dirty="0">
            <a:latin typeface="Times New Roman" pitchFamily="18" charset="0"/>
            <a:cs typeface="Times New Roman" pitchFamily="18" charset="0"/>
          </a:endParaRPr>
        </a:p>
      </dsp:txBody>
      <dsp:txXfrm>
        <a:off x="0" y="0"/>
        <a:ext cx="8329642" cy="662400"/>
      </dsp:txXfrm>
    </dsp:sp>
    <dsp:sp modelId="{E271F0F8-BC6E-4408-BBA8-1BD8096A2D51}">
      <dsp:nvSpPr>
        <dsp:cNvPr id="0" name=""/>
        <dsp:cNvSpPr/>
      </dsp:nvSpPr>
      <dsp:spPr>
        <a:xfrm>
          <a:off x="0" y="502529"/>
          <a:ext cx="8329642" cy="530334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endParaRPr lang="ru-RU" sz="14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заполняется </a:t>
          </a:r>
          <a:r>
            <a:rPr lang="ru-RU" sz="1600" b="1" kern="1200" dirty="0" smtClean="0">
              <a:latin typeface="Times New Roman" pitchFamily="18" charset="0"/>
              <a:cs typeface="Times New Roman" pitchFamily="18" charset="0"/>
            </a:rPr>
            <a:t>только</a:t>
          </a:r>
          <a:r>
            <a:rPr lang="ru-RU" sz="1600" kern="1200" dirty="0" smtClean="0">
              <a:latin typeface="Times New Roman" pitchFamily="18" charset="0"/>
              <a:cs typeface="Times New Roman" pitchFamily="18" charset="0"/>
            </a:rPr>
            <a:t> в случае, если общая сумма денежных поступлений на счет за отчетный период превышает общий доход служащего (работника) и его супруги (супруга) за отчетный период и два предшествующих ему года. Например, при представлении сведений </a:t>
          </a:r>
          <a:r>
            <a:rPr lang="ru-RU" sz="1600" kern="1200" smtClean="0">
              <a:latin typeface="Times New Roman" pitchFamily="18" charset="0"/>
              <a:cs typeface="Times New Roman" pitchFamily="18" charset="0"/>
            </a:rPr>
            <a:t>в 2021</a:t>
          </a:r>
          <a:r>
            <a:rPr lang="ru-RU" sz="1600" kern="1200" dirty="0" smtClean="0">
              <a:latin typeface="Times New Roman" pitchFamily="18" charset="0"/>
              <a:cs typeface="Times New Roman" pitchFamily="18" charset="0"/>
            </a:rPr>
            <a:t> году указывается общая сумма денежных средств, поступивших на счет </a:t>
          </a:r>
          <a:r>
            <a:rPr lang="ru-RU" sz="1600" kern="1200" smtClean="0">
              <a:latin typeface="Times New Roman" pitchFamily="18" charset="0"/>
              <a:cs typeface="Times New Roman" pitchFamily="18" charset="0"/>
            </a:rPr>
            <a:t>в 2020</a:t>
          </a:r>
          <a:r>
            <a:rPr lang="ru-RU" sz="1600" kern="1200" dirty="0" smtClean="0">
              <a:latin typeface="Times New Roman" pitchFamily="18" charset="0"/>
              <a:cs typeface="Times New Roman" pitchFamily="18" charset="0"/>
            </a:rPr>
            <a:t> году, если эта сумма превышает общий доход служащего (работника) и его супруги (супруга) </a:t>
          </a:r>
          <a:r>
            <a:rPr lang="ru-RU" sz="1600" kern="1200" smtClean="0">
              <a:latin typeface="Times New Roman" pitchFamily="18" charset="0"/>
              <a:cs typeface="Times New Roman" pitchFamily="18" charset="0"/>
            </a:rPr>
            <a:t>за 2018, 2019 и 2020</a:t>
          </a:r>
          <a:r>
            <a:rPr lang="ru-RU" sz="1600" kern="1200" dirty="0" smtClean="0">
              <a:latin typeface="Times New Roman" pitchFamily="18" charset="0"/>
              <a:cs typeface="Times New Roman" pitchFamily="18" charset="0"/>
            </a:rPr>
            <a:t> годы. В этом случае к справке прилагается выписка о движении денежных средств по данному счету за отчетный период. </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При этом в данной графе следует сделать специальную пометку «Выписка от _______  №           прилагается на     л.».</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В отношении граждан, зарегистрированных   в качестве индивидуальных предпринимателей  выписка о движении денежных средств по расчетному счету  не требуется.</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Для лиц, указанных в пункте 2 настоящих Методических рекомендаций, впервые начинающих трудовую деятельность, например, после окончания высшего учебного заведения, графа «Сумма поступивших на счет денежных средств» часто подлежит заполнению в связи с незначительными доходами в предыдущие годы.</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Для счетов в иностранной валюте сумма указывается в рублях по курсу Банка России на отчетную дату. </a:t>
          </a:r>
          <a:endParaRPr lang="ru-RU" sz="1600" kern="1200" dirty="0">
            <a:latin typeface="Times New Roman" pitchFamily="18" charset="0"/>
            <a:cs typeface="Times New Roman" pitchFamily="18" charset="0"/>
          </a:endParaRPr>
        </a:p>
      </dsp:txBody>
      <dsp:txXfrm>
        <a:off x="0" y="502529"/>
        <a:ext cx="8329642" cy="530334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047C8-E38E-4EDD-89F4-BF26602170D7}">
      <dsp:nvSpPr>
        <dsp:cNvPr id="0" name=""/>
        <dsp:cNvSpPr/>
      </dsp:nvSpPr>
      <dsp:spPr>
        <a:xfrm>
          <a:off x="10912" y="450512"/>
          <a:ext cx="2576430" cy="671599"/>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Наименование и организационно-правовая форма организации</a:t>
          </a:r>
          <a:endParaRPr lang="ru-RU" sz="1400" kern="1200" dirty="0">
            <a:latin typeface="Times New Roman" pitchFamily="18" charset="0"/>
            <a:cs typeface="Times New Roman" pitchFamily="18" charset="0"/>
          </a:endParaRPr>
        </a:p>
      </dsp:txBody>
      <dsp:txXfrm>
        <a:off x="10912" y="450512"/>
        <a:ext cx="2576430" cy="671599"/>
      </dsp:txXfrm>
    </dsp:sp>
    <dsp:sp modelId="{3E36F41B-0DAB-4EB8-BBD9-8EDA8E03274A}">
      <dsp:nvSpPr>
        <dsp:cNvPr id="0" name=""/>
        <dsp:cNvSpPr/>
      </dsp:nvSpPr>
      <dsp:spPr>
        <a:xfrm>
          <a:off x="10912" y="1122111"/>
          <a:ext cx="2576430" cy="464248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Указываются полное или сокращенное официальное наименование организации и ее организационно-правовая форма (акционерное общество, общество с ограниченной ответственностью, товарищество, производственный кооператив, фонд, крестьянско-фермерское хозяйство и другие).</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В случае если служащий (работник) является учредителем организации, то данную информацию также необходимо отразить.</a:t>
          </a:r>
          <a:endParaRPr lang="ru-RU" sz="1400" kern="1200" dirty="0">
            <a:latin typeface="Times New Roman" pitchFamily="18" charset="0"/>
            <a:cs typeface="Times New Roman" pitchFamily="18" charset="0"/>
          </a:endParaRPr>
        </a:p>
      </dsp:txBody>
      <dsp:txXfrm>
        <a:off x="10912" y="1122111"/>
        <a:ext cx="2576430" cy="4642481"/>
      </dsp:txXfrm>
    </dsp:sp>
    <dsp:sp modelId="{71F67CEF-B362-40DE-B907-40FE223AF25A}">
      <dsp:nvSpPr>
        <dsp:cNvPr id="0" name=""/>
        <dsp:cNvSpPr/>
      </dsp:nvSpPr>
      <dsp:spPr>
        <a:xfrm>
          <a:off x="2948043" y="450512"/>
          <a:ext cx="2576430" cy="671599"/>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Уставный капитал</a:t>
          </a:r>
          <a:r>
            <a:rPr lang="ru-RU" sz="1400" kern="1200" dirty="0" smtClean="0">
              <a:latin typeface="Times New Roman" pitchFamily="18" charset="0"/>
              <a:cs typeface="Times New Roman" pitchFamily="18" charset="0"/>
            </a:rPr>
            <a:t> </a:t>
          </a:r>
          <a:endParaRPr lang="ru-RU" sz="1400" kern="1200" dirty="0">
            <a:latin typeface="Times New Roman" pitchFamily="18" charset="0"/>
            <a:cs typeface="Times New Roman" pitchFamily="18" charset="0"/>
          </a:endParaRPr>
        </a:p>
      </dsp:txBody>
      <dsp:txXfrm>
        <a:off x="2948043" y="450512"/>
        <a:ext cx="2576430" cy="671599"/>
      </dsp:txXfrm>
    </dsp:sp>
    <dsp:sp modelId="{40A2C84E-9354-46FC-B9EC-54FC2FF0F89C}">
      <dsp:nvSpPr>
        <dsp:cNvPr id="0" name=""/>
        <dsp:cNvSpPr/>
      </dsp:nvSpPr>
      <dsp:spPr>
        <a:xfrm>
          <a:off x="2948043" y="1122111"/>
          <a:ext cx="2576430" cy="464248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Указывается согласно учредительным документам организации по состоянию на отчетную дату. Для уставных капиталов, выраженных в иностранной валюте, уставный капитал указывается в рублях по курсу Банка России на отчетную дату. Сведения об официальных курсах валют на заданную дату, устанавливаемые Центральным банком Российской Федерации, размещены на его официальном сайте: </a:t>
          </a:r>
          <a:r>
            <a:rPr lang="ru-RU" sz="1400" kern="1200" dirty="0" smtClean="0">
              <a:latin typeface="Times New Roman" pitchFamily="18" charset="0"/>
              <a:cs typeface="Times New Roman" pitchFamily="18" charset="0"/>
              <a:hlinkClick xmlns:r="http://schemas.openxmlformats.org/officeDocument/2006/relationships" r:id="rId1"/>
            </a:rPr>
            <a:t>http://www.cbr.ru/currency_base/daily.aspx</a:t>
          </a:r>
          <a:r>
            <a:rPr lang="ru-RU" sz="1400" kern="1200" dirty="0" smtClean="0">
              <a:latin typeface="Times New Roman" pitchFamily="18" charset="0"/>
              <a:cs typeface="Times New Roman" pitchFamily="18" charset="0"/>
            </a:rPr>
            <a:t>.</a:t>
          </a:r>
          <a:endParaRPr lang="ru-RU" sz="1400" kern="1200" dirty="0">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Если законодательством не предусмотрено формирование уставного капитала, то указывается «0 руб.».</a:t>
          </a:r>
          <a:endParaRPr lang="ru-RU" sz="1400" kern="1200" dirty="0">
            <a:latin typeface="Times New Roman" pitchFamily="18" charset="0"/>
            <a:cs typeface="Times New Roman" pitchFamily="18" charset="0"/>
          </a:endParaRPr>
        </a:p>
      </dsp:txBody>
      <dsp:txXfrm>
        <a:off x="2948043" y="1122111"/>
        <a:ext cx="2576430" cy="4642481"/>
      </dsp:txXfrm>
    </dsp:sp>
    <dsp:sp modelId="{CCBABBA6-3DFA-4531-9F88-12E0D662151D}">
      <dsp:nvSpPr>
        <dsp:cNvPr id="0" name=""/>
        <dsp:cNvSpPr/>
      </dsp:nvSpPr>
      <dsp:spPr>
        <a:xfrm>
          <a:off x="5896087" y="428632"/>
          <a:ext cx="2576430" cy="671599"/>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Доля участия</a:t>
          </a:r>
          <a:endParaRPr lang="ru-RU" sz="1400" b="1" kern="1200" dirty="0">
            <a:latin typeface="Times New Roman" pitchFamily="18" charset="0"/>
            <a:cs typeface="Times New Roman" pitchFamily="18" charset="0"/>
          </a:endParaRPr>
        </a:p>
      </dsp:txBody>
      <dsp:txXfrm>
        <a:off x="5896087" y="428632"/>
        <a:ext cx="2576430" cy="671599"/>
      </dsp:txXfrm>
    </dsp:sp>
    <dsp:sp modelId="{57F83DB7-F279-44F3-9FFB-DF149AAD3381}">
      <dsp:nvSpPr>
        <dsp:cNvPr id="0" name=""/>
        <dsp:cNvSpPr/>
      </dsp:nvSpPr>
      <dsp:spPr>
        <a:xfrm>
          <a:off x="5885174" y="1122111"/>
          <a:ext cx="2576430" cy="464248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Выражается в процентах от уставного капитала. Для акционерных обществ указываются также номинальная стоимость и количество акций</a:t>
          </a:r>
          <a:r>
            <a:rPr lang="ru-RU" sz="500" kern="1200" dirty="0" smtClean="0"/>
            <a:t>..</a:t>
          </a:r>
          <a:endParaRPr lang="ru-RU" sz="500" kern="1200" dirty="0"/>
        </a:p>
      </dsp:txBody>
      <dsp:txXfrm>
        <a:off x="5885174" y="1122111"/>
        <a:ext cx="2576430" cy="46424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F3EA2-66DF-4926-A02A-91E0EA24CDFE}">
      <dsp:nvSpPr>
        <dsp:cNvPr id="0" name=""/>
        <dsp:cNvSpPr/>
      </dsp:nvSpPr>
      <dsp:spPr>
        <a:xfrm>
          <a:off x="0" y="566664"/>
          <a:ext cx="7758306" cy="1118958"/>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ru-RU" sz="2400" b="1" kern="1200" dirty="0" smtClean="0">
              <a:latin typeface="Times New Roman" pitchFamily="18" charset="0"/>
              <a:cs typeface="Times New Roman" pitchFamily="18" charset="0"/>
            </a:rPr>
            <a:t>Лица, в отношении которых представляются сведения</a:t>
          </a:r>
          <a:endParaRPr lang="ru-RU" sz="2400" b="1" kern="1200" dirty="0">
            <a:latin typeface="Times New Roman" pitchFamily="18" charset="0"/>
            <a:cs typeface="Times New Roman" pitchFamily="18" charset="0"/>
          </a:endParaRPr>
        </a:p>
      </dsp:txBody>
      <dsp:txXfrm>
        <a:off x="32773" y="599437"/>
        <a:ext cx="7692760" cy="1053412"/>
      </dsp:txXfrm>
    </dsp:sp>
    <dsp:sp modelId="{1A880807-21B7-41ED-8F14-08277932A1D4}">
      <dsp:nvSpPr>
        <dsp:cNvPr id="0" name=""/>
        <dsp:cNvSpPr/>
      </dsp:nvSpPr>
      <dsp:spPr>
        <a:xfrm>
          <a:off x="775830" y="1685622"/>
          <a:ext cx="783185" cy="624950"/>
        </a:xfrm>
        <a:custGeom>
          <a:avLst/>
          <a:gdLst/>
          <a:ahLst/>
          <a:cxnLst/>
          <a:rect l="0" t="0" r="0" b="0"/>
          <a:pathLst>
            <a:path>
              <a:moveTo>
                <a:pt x="0" y="0"/>
              </a:moveTo>
              <a:lnTo>
                <a:pt x="0" y="624950"/>
              </a:lnTo>
              <a:lnTo>
                <a:pt x="783185" y="62495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7E05F9-BDAA-485E-A3B7-191D5DDCB683}">
      <dsp:nvSpPr>
        <dsp:cNvPr id="0" name=""/>
        <dsp:cNvSpPr/>
      </dsp:nvSpPr>
      <dsp:spPr>
        <a:xfrm>
          <a:off x="1559015" y="1857388"/>
          <a:ext cx="6442040" cy="90636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ru-RU" sz="1800" kern="1200" dirty="0" smtClean="0">
              <a:latin typeface="Times New Roman" pitchFamily="18" charset="0"/>
              <a:cs typeface="Times New Roman" pitchFamily="18" charset="0"/>
            </a:rPr>
            <a:t>в отношении служащего (работника)</a:t>
          </a:r>
          <a:endParaRPr lang="ru-RU" kern="1200" dirty="0">
            <a:latin typeface="Times New Roman" pitchFamily="18" charset="0"/>
            <a:cs typeface="Times New Roman" pitchFamily="18" charset="0"/>
          </a:endParaRPr>
        </a:p>
      </dsp:txBody>
      <dsp:txXfrm>
        <a:off x="1585562" y="1883935"/>
        <a:ext cx="6388946" cy="853275"/>
      </dsp:txXfrm>
    </dsp:sp>
    <dsp:sp modelId="{56D906C1-8F0D-49CB-BB4B-885C4732F28C}">
      <dsp:nvSpPr>
        <dsp:cNvPr id="0" name=""/>
        <dsp:cNvSpPr/>
      </dsp:nvSpPr>
      <dsp:spPr>
        <a:xfrm>
          <a:off x="775830" y="1685622"/>
          <a:ext cx="779507" cy="1800213"/>
        </a:xfrm>
        <a:custGeom>
          <a:avLst/>
          <a:gdLst/>
          <a:ahLst/>
          <a:cxnLst/>
          <a:rect l="0" t="0" r="0" b="0"/>
          <a:pathLst>
            <a:path>
              <a:moveTo>
                <a:pt x="0" y="0"/>
              </a:moveTo>
              <a:lnTo>
                <a:pt x="0" y="1800213"/>
              </a:lnTo>
              <a:lnTo>
                <a:pt x="779507" y="180021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2CFD6C-4140-4094-913A-0F2BA03B3C3D}">
      <dsp:nvSpPr>
        <dsp:cNvPr id="0" name=""/>
        <dsp:cNvSpPr/>
      </dsp:nvSpPr>
      <dsp:spPr>
        <a:xfrm>
          <a:off x="1555338" y="3032651"/>
          <a:ext cx="6442040" cy="90636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smtClean="0">
              <a:latin typeface="Times New Roman" pitchFamily="18" charset="0"/>
              <a:cs typeface="Times New Roman" pitchFamily="18" charset="0"/>
            </a:rPr>
            <a:t>в отношении его супруги (супруга)</a:t>
          </a:r>
        </a:p>
        <a:p>
          <a:pPr lvl="0" algn="ctr" defTabSz="2222500">
            <a:lnSpc>
              <a:spcPct val="90000"/>
            </a:lnSpc>
            <a:spcBef>
              <a:spcPct val="0"/>
            </a:spcBef>
            <a:spcAft>
              <a:spcPct val="35000"/>
            </a:spcAft>
          </a:pPr>
          <a:endParaRPr lang="ru-RU" kern="1200" dirty="0">
            <a:latin typeface="Times New Roman" pitchFamily="18" charset="0"/>
            <a:cs typeface="Times New Roman" pitchFamily="18" charset="0"/>
          </a:endParaRPr>
        </a:p>
      </dsp:txBody>
      <dsp:txXfrm>
        <a:off x="1581885" y="3059198"/>
        <a:ext cx="6388946" cy="853275"/>
      </dsp:txXfrm>
    </dsp:sp>
    <dsp:sp modelId="{4B45560C-9F36-4B31-B51B-2B6AD92FC725}">
      <dsp:nvSpPr>
        <dsp:cNvPr id="0" name=""/>
        <dsp:cNvSpPr/>
      </dsp:nvSpPr>
      <dsp:spPr>
        <a:xfrm>
          <a:off x="775830" y="1685622"/>
          <a:ext cx="779507" cy="2933175"/>
        </a:xfrm>
        <a:custGeom>
          <a:avLst/>
          <a:gdLst/>
          <a:ahLst/>
          <a:cxnLst/>
          <a:rect l="0" t="0" r="0" b="0"/>
          <a:pathLst>
            <a:path>
              <a:moveTo>
                <a:pt x="0" y="0"/>
              </a:moveTo>
              <a:lnTo>
                <a:pt x="0" y="2933175"/>
              </a:lnTo>
              <a:lnTo>
                <a:pt x="779507" y="293317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E2C755-3532-4925-BC30-25B4851340FF}">
      <dsp:nvSpPr>
        <dsp:cNvPr id="0" name=""/>
        <dsp:cNvSpPr/>
      </dsp:nvSpPr>
      <dsp:spPr>
        <a:xfrm>
          <a:off x="1555338" y="4165613"/>
          <a:ext cx="6442040" cy="90636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900" kern="1200" dirty="0" smtClean="0">
              <a:latin typeface="Times New Roman" pitchFamily="18" charset="0"/>
              <a:cs typeface="Times New Roman" pitchFamily="18" charset="0"/>
            </a:rPr>
            <a:t>в отношении каждого несовершеннолетнего ребенка служащего (работника)</a:t>
          </a:r>
        </a:p>
        <a:p>
          <a:pPr lvl="0" algn="ctr" defTabSz="1022350">
            <a:lnSpc>
              <a:spcPct val="90000"/>
            </a:lnSpc>
            <a:spcBef>
              <a:spcPct val="0"/>
            </a:spcBef>
            <a:spcAft>
              <a:spcPct val="35000"/>
            </a:spcAft>
          </a:pPr>
          <a:endParaRPr lang="ru-RU" sz="1900" kern="1200" dirty="0"/>
        </a:p>
      </dsp:txBody>
      <dsp:txXfrm>
        <a:off x="1581885" y="4192160"/>
        <a:ext cx="6388946" cy="85327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5B1DD-5B86-4A21-824C-4402FA02449D}">
      <dsp:nvSpPr>
        <dsp:cNvPr id="0" name=""/>
        <dsp:cNvSpPr/>
      </dsp:nvSpPr>
      <dsp:spPr>
        <a:xfrm>
          <a:off x="2522" y="762"/>
          <a:ext cx="2459588" cy="983835"/>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Вид имущества</a:t>
          </a:r>
          <a:endParaRPr lang="ru-RU" sz="1400" kern="1200" dirty="0">
            <a:latin typeface="Times New Roman" pitchFamily="18" charset="0"/>
            <a:cs typeface="Times New Roman" pitchFamily="18" charset="0"/>
          </a:endParaRPr>
        </a:p>
      </dsp:txBody>
      <dsp:txXfrm>
        <a:off x="2522" y="762"/>
        <a:ext cx="2459588" cy="983835"/>
      </dsp:txXfrm>
    </dsp:sp>
    <dsp:sp modelId="{A8513382-ABA6-455A-8670-21C8FD19CD56}">
      <dsp:nvSpPr>
        <dsp:cNvPr id="0" name=""/>
        <dsp:cNvSpPr/>
      </dsp:nvSpPr>
      <dsp:spPr>
        <a:xfrm>
          <a:off x="2522" y="984598"/>
          <a:ext cx="2459588" cy="180072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Указывается вид недвижимого имущества (земельный участок, жилой дом, дача, квартира, комната и др.).</a:t>
          </a:r>
          <a:endParaRPr lang="ru-RU" sz="1400" kern="1200" dirty="0">
            <a:latin typeface="Times New Roman" pitchFamily="18" charset="0"/>
            <a:cs typeface="Times New Roman" pitchFamily="18" charset="0"/>
          </a:endParaRPr>
        </a:p>
      </dsp:txBody>
      <dsp:txXfrm>
        <a:off x="2522" y="984598"/>
        <a:ext cx="2459588" cy="1800720"/>
      </dsp:txXfrm>
    </dsp:sp>
    <dsp:sp modelId="{0619F5C9-CA59-4007-92C8-A0F0E81F2F56}">
      <dsp:nvSpPr>
        <dsp:cNvPr id="0" name=""/>
        <dsp:cNvSpPr/>
      </dsp:nvSpPr>
      <dsp:spPr>
        <a:xfrm>
          <a:off x="2806452" y="762"/>
          <a:ext cx="2459588" cy="983835"/>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Вид и сроки пользования</a:t>
          </a:r>
          <a:endParaRPr lang="ru-RU" sz="1400" kern="1200" dirty="0">
            <a:latin typeface="Times New Roman" pitchFamily="18" charset="0"/>
            <a:cs typeface="Times New Roman" pitchFamily="18" charset="0"/>
          </a:endParaRPr>
        </a:p>
      </dsp:txBody>
      <dsp:txXfrm>
        <a:off x="2806452" y="762"/>
        <a:ext cx="2459588" cy="983835"/>
      </dsp:txXfrm>
    </dsp:sp>
    <dsp:sp modelId="{5C2E9877-0E03-4B81-AAF6-3692D0B64577}">
      <dsp:nvSpPr>
        <dsp:cNvPr id="0" name=""/>
        <dsp:cNvSpPr/>
      </dsp:nvSpPr>
      <dsp:spPr>
        <a:xfrm>
          <a:off x="2806452" y="984598"/>
          <a:ext cx="2459588" cy="180072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Указываются вид пользования (аренда, безвозмездное пользование и др.) и сроки пользования.</a:t>
          </a:r>
          <a:endParaRPr lang="ru-RU" sz="1400" kern="1200" dirty="0">
            <a:latin typeface="Times New Roman" pitchFamily="18" charset="0"/>
            <a:cs typeface="Times New Roman" pitchFamily="18" charset="0"/>
          </a:endParaRPr>
        </a:p>
      </dsp:txBody>
      <dsp:txXfrm>
        <a:off x="2806452" y="984598"/>
        <a:ext cx="2459588" cy="1800720"/>
      </dsp:txXfrm>
    </dsp:sp>
    <dsp:sp modelId="{27EC73DB-B092-4501-A161-EF40C0597420}">
      <dsp:nvSpPr>
        <dsp:cNvPr id="0" name=""/>
        <dsp:cNvSpPr/>
      </dsp:nvSpPr>
      <dsp:spPr>
        <a:xfrm>
          <a:off x="5610383" y="762"/>
          <a:ext cx="2459588" cy="983835"/>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Основание пользования</a:t>
          </a:r>
          <a:endParaRPr lang="ru-RU" sz="1400" kern="1200" dirty="0">
            <a:latin typeface="Times New Roman" pitchFamily="18" charset="0"/>
            <a:cs typeface="Times New Roman" pitchFamily="18" charset="0"/>
          </a:endParaRPr>
        </a:p>
      </dsp:txBody>
      <dsp:txXfrm>
        <a:off x="5610383" y="762"/>
        <a:ext cx="2459588" cy="983835"/>
      </dsp:txXfrm>
    </dsp:sp>
    <dsp:sp modelId="{899D390E-9240-4092-B7B5-E41E43A69001}">
      <dsp:nvSpPr>
        <dsp:cNvPr id="0" name=""/>
        <dsp:cNvSpPr/>
      </dsp:nvSpPr>
      <dsp:spPr>
        <a:xfrm>
          <a:off x="5610383" y="984598"/>
          <a:ext cx="2459588" cy="180072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Указываются основание пользования (договор, фактическое предоставление и др.), а также реквизиты (дата, номер) соответствующего договора или акта.</a:t>
          </a:r>
          <a:endParaRPr lang="ru-RU" sz="1400" kern="1200" dirty="0">
            <a:latin typeface="Times New Roman" pitchFamily="18" charset="0"/>
            <a:cs typeface="Times New Roman" pitchFamily="18" charset="0"/>
          </a:endParaRPr>
        </a:p>
      </dsp:txBody>
      <dsp:txXfrm>
        <a:off x="5610383" y="984598"/>
        <a:ext cx="2459588" cy="180072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33B39-0011-4598-9F33-71FDC0E36379}">
      <dsp:nvSpPr>
        <dsp:cNvPr id="0" name=""/>
        <dsp:cNvSpPr/>
      </dsp:nvSpPr>
      <dsp:spPr>
        <a:xfrm>
          <a:off x="0" y="52221"/>
          <a:ext cx="6643734" cy="4032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rtl="0">
            <a:lnSpc>
              <a:spcPct val="90000"/>
            </a:lnSpc>
            <a:spcBef>
              <a:spcPct val="0"/>
            </a:spcBef>
            <a:spcAft>
              <a:spcPct val="35000"/>
            </a:spcAft>
          </a:pPr>
          <a:endParaRPr lang="ru-RU" sz="1400" b="0" i="0" kern="1200" baseline="0" dirty="0"/>
        </a:p>
      </dsp:txBody>
      <dsp:txXfrm>
        <a:off x="0" y="52221"/>
        <a:ext cx="6643734" cy="403200"/>
      </dsp:txXfrm>
    </dsp:sp>
    <dsp:sp modelId="{A86536A6-14B2-457D-AF70-E8CDDDBAB2BF}">
      <dsp:nvSpPr>
        <dsp:cNvPr id="0" name=""/>
        <dsp:cNvSpPr/>
      </dsp:nvSpPr>
      <dsp:spPr>
        <a:xfrm>
          <a:off x="0" y="476355"/>
          <a:ext cx="6643734" cy="234423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rtl="0">
            <a:lnSpc>
              <a:spcPct val="90000"/>
            </a:lnSpc>
            <a:spcBef>
              <a:spcPct val="0"/>
            </a:spcBef>
            <a:spcAft>
              <a:spcPct val="15000"/>
            </a:spcAft>
            <a:buChar char="••"/>
          </a:pPr>
          <a:r>
            <a:rPr lang="ru-RU" sz="1400" kern="1200" dirty="0" smtClean="0">
              <a:latin typeface="Times New Roman" pitchFamily="18" charset="0"/>
              <a:cs typeface="Times New Roman" pitchFamily="18" charset="0"/>
            </a:rPr>
            <a:t>В данном подразделе </a:t>
          </a:r>
          <a:r>
            <a:rPr lang="ru-RU" sz="1400" b="1" kern="1200" dirty="0" smtClean="0">
              <a:latin typeface="Times New Roman" pitchFamily="18" charset="0"/>
              <a:cs typeface="Times New Roman" pitchFamily="18" charset="0"/>
            </a:rPr>
            <a:t>не указывается</a:t>
          </a:r>
          <a:r>
            <a:rPr lang="ru-RU" sz="1400" kern="1200" dirty="0" smtClean="0">
              <a:latin typeface="Times New Roman" pitchFamily="18" charset="0"/>
              <a:cs typeface="Times New Roman" pitchFamily="18" charset="0"/>
            </a:rPr>
            <a:t> недвижимое имущество, которое находится в собственности и уже отражено в подразделе 3.1 справки. Также не подлежат указанию земельные участки, расположенные под многоквартирными домами.</a:t>
          </a:r>
          <a:endParaRPr lang="ru-RU" sz="1400" b="0" i="0" kern="1200" baseline="0" dirty="0">
            <a:latin typeface="Times New Roman" pitchFamily="18" charset="0"/>
            <a:cs typeface="Times New Roman" pitchFamily="18" charset="0"/>
          </a:endParaRPr>
        </a:p>
        <a:p>
          <a:pPr marL="114300" lvl="1" indent="-114300" algn="just" defTabSz="622300" rtl="0">
            <a:lnSpc>
              <a:spcPct val="90000"/>
            </a:lnSpc>
            <a:spcBef>
              <a:spcPct val="0"/>
            </a:spcBef>
            <a:spcAft>
              <a:spcPct val="15000"/>
            </a:spcAft>
            <a:buChar char="••"/>
          </a:pPr>
          <a:endParaRPr lang="ru-RU" sz="1400" b="0" i="0" kern="1200" baseline="0" dirty="0">
            <a:latin typeface="Times New Roman" pitchFamily="18" charset="0"/>
            <a:cs typeface="Times New Roman" pitchFamily="18" charset="0"/>
          </a:endParaRPr>
        </a:p>
        <a:p>
          <a:pPr marL="114300" lvl="1" indent="-114300" algn="just" defTabSz="622300" rtl="0">
            <a:lnSpc>
              <a:spcPct val="90000"/>
            </a:lnSpc>
            <a:spcBef>
              <a:spcPct val="0"/>
            </a:spcBef>
            <a:spcAft>
              <a:spcPct val="15000"/>
            </a:spcAft>
            <a:buChar char="••"/>
          </a:pPr>
          <a:r>
            <a:rPr lang="ru-RU" sz="1400" b="0" i="0" kern="1200" baseline="0" dirty="0" smtClean="0">
              <a:latin typeface="Times New Roman" pitchFamily="18" charset="0"/>
              <a:cs typeface="Times New Roman" pitchFamily="18" charset="0"/>
            </a:rPr>
            <a:t>В случае, если объект недвижимого имущества находится в долевой собственности у служащего (работника) и его супруги, сведения о том, что служащий (работник) пользуется долей объекта недвижимого имущества, принадлежащей на праве собственности его супруге, в подраздел 6.1. не вносятся. </a:t>
          </a:r>
          <a:endParaRPr lang="ru-RU" sz="1400" b="0" i="0" kern="1200" baseline="0" dirty="0">
            <a:latin typeface="Times New Roman" pitchFamily="18" charset="0"/>
            <a:cs typeface="Times New Roman" pitchFamily="18" charset="0"/>
          </a:endParaRPr>
        </a:p>
        <a:p>
          <a:pPr marL="114300" lvl="1" indent="-114300" algn="just" defTabSz="622300" rtl="0">
            <a:lnSpc>
              <a:spcPct val="90000"/>
            </a:lnSpc>
            <a:spcBef>
              <a:spcPct val="0"/>
            </a:spcBef>
            <a:spcAft>
              <a:spcPct val="15000"/>
            </a:spcAft>
            <a:buChar char="••"/>
          </a:pPr>
          <a:endParaRPr lang="ru-RU" sz="1400" b="0" i="0" kern="1200" baseline="0" dirty="0">
            <a:latin typeface="Times New Roman" pitchFamily="18" charset="0"/>
            <a:cs typeface="Times New Roman" pitchFamily="18" charset="0"/>
          </a:endParaRPr>
        </a:p>
        <a:p>
          <a:pPr marL="114300" lvl="1" indent="-114300" algn="just" defTabSz="622300" rtl="0">
            <a:lnSpc>
              <a:spcPct val="90000"/>
            </a:lnSpc>
            <a:spcBef>
              <a:spcPct val="0"/>
            </a:spcBef>
            <a:spcAft>
              <a:spcPct val="15000"/>
            </a:spcAft>
            <a:buChar char="••"/>
          </a:pPr>
          <a:r>
            <a:rPr lang="ru-RU" sz="1400" b="0" i="0" kern="1200" baseline="0" dirty="0" smtClean="0">
              <a:latin typeface="Times New Roman" pitchFamily="18" charset="0"/>
              <a:cs typeface="Times New Roman" pitchFamily="18" charset="0"/>
            </a:rPr>
            <a:t>При этом данные доли собственности должны быть отражены в подразделе 3.1. справок служащего (работника) и его супруги.</a:t>
          </a:r>
          <a:endParaRPr lang="ru-RU" sz="1400" b="0" i="0" kern="1200" baseline="0" dirty="0">
            <a:latin typeface="Times New Roman" pitchFamily="18" charset="0"/>
            <a:cs typeface="Times New Roman" pitchFamily="18" charset="0"/>
          </a:endParaRPr>
        </a:p>
      </dsp:txBody>
      <dsp:txXfrm>
        <a:off x="0" y="476355"/>
        <a:ext cx="6643734" cy="234423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AD37B-F320-40C2-8BF0-E893E07BF2B5}">
      <dsp:nvSpPr>
        <dsp:cNvPr id="0" name=""/>
        <dsp:cNvSpPr/>
      </dsp:nvSpPr>
      <dsp:spPr>
        <a:xfrm>
          <a:off x="2745" y="12716"/>
          <a:ext cx="2677250" cy="4896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Содержание обязательства</a:t>
          </a:r>
          <a:endParaRPr lang="ru-RU" sz="1400" kern="1200" dirty="0">
            <a:latin typeface="Times New Roman" pitchFamily="18" charset="0"/>
            <a:cs typeface="Times New Roman" pitchFamily="18" charset="0"/>
          </a:endParaRPr>
        </a:p>
      </dsp:txBody>
      <dsp:txXfrm>
        <a:off x="2745" y="12716"/>
        <a:ext cx="2677250" cy="489600"/>
      </dsp:txXfrm>
    </dsp:sp>
    <dsp:sp modelId="{49927682-2679-4631-9FE1-0A741E6B7CCE}">
      <dsp:nvSpPr>
        <dsp:cNvPr id="0" name=""/>
        <dsp:cNvSpPr/>
      </dsp:nvSpPr>
      <dsp:spPr>
        <a:xfrm>
          <a:off x="0" y="512564"/>
          <a:ext cx="2677250" cy="419985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just" defTabSz="488950">
            <a:lnSpc>
              <a:spcPct val="90000"/>
            </a:lnSpc>
            <a:spcBef>
              <a:spcPct val="0"/>
            </a:spcBef>
            <a:spcAft>
              <a:spcPct val="15000"/>
            </a:spcAft>
            <a:buChar char="••"/>
          </a:pPr>
          <a:r>
            <a:rPr lang="ru-RU" sz="1100" kern="1200" dirty="0" smtClean="0">
              <a:latin typeface="Times New Roman" pitchFamily="18" charset="0"/>
              <a:cs typeface="Times New Roman" pitchFamily="18" charset="0"/>
            </a:rPr>
            <a:t>указывается существо обязательства (заем, кредит и другие).</a:t>
          </a:r>
          <a:endParaRPr lang="ru-RU" sz="1100" kern="1200" dirty="0">
            <a:latin typeface="Times New Roman" pitchFamily="18" charset="0"/>
            <a:cs typeface="Times New Roman" pitchFamily="18" charset="0"/>
          </a:endParaRPr>
        </a:p>
      </dsp:txBody>
      <dsp:txXfrm>
        <a:off x="0" y="512564"/>
        <a:ext cx="2677250" cy="4199850"/>
      </dsp:txXfrm>
    </dsp:sp>
    <dsp:sp modelId="{D2F91CD9-31C9-4097-B8E2-6A3F54E63884}">
      <dsp:nvSpPr>
        <dsp:cNvPr id="0" name=""/>
        <dsp:cNvSpPr/>
      </dsp:nvSpPr>
      <dsp:spPr>
        <a:xfrm>
          <a:off x="3054811" y="12716"/>
          <a:ext cx="2677250" cy="4896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Кредитор (должник)</a:t>
          </a:r>
          <a:endParaRPr lang="ru-RU" sz="1400" kern="1200" dirty="0">
            <a:latin typeface="Times New Roman" pitchFamily="18" charset="0"/>
            <a:cs typeface="Times New Roman" pitchFamily="18" charset="0"/>
          </a:endParaRPr>
        </a:p>
      </dsp:txBody>
      <dsp:txXfrm>
        <a:off x="3054811" y="12716"/>
        <a:ext cx="2677250" cy="489600"/>
      </dsp:txXfrm>
    </dsp:sp>
    <dsp:sp modelId="{64F65ABF-5867-4A89-8163-F21E7B823612}">
      <dsp:nvSpPr>
        <dsp:cNvPr id="0" name=""/>
        <dsp:cNvSpPr/>
      </dsp:nvSpPr>
      <dsp:spPr>
        <a:xfrm>
          <a:off x="3054811" y="502316"/>
          <a:ext cx="2677250" cy="419985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57150" lvl="1" indent="-57150" algn="just" defTabSz="511175">
            <a:lnSpc>
              <a:spcPct val="90000"/>
            </a:lnSpc>
            <a:spcBef>
              <a:spcPct val="0"/>
            </a:spcBef>
            <a:spcAft>
              <a:spcPct val="15000"/>
            </a:spcAft>
            <a:buChar char="••"/>
          </a:pPr>
          <a:r>
            <a:rPr lang="ru-RU" sz="1150" kern="1200" dirty="0" smtClean="0">
              <a:latin typeface="Times New Roman" pitchFamily="18" charset="0"/>
              <a:cs typeface="Times New Roman" pitchFamily="18" charset="0"/>
            </a:rPr>
            <a:t>указывается вторая сторона обязательства и ее правовое положение в данном обязательстве (кредитор или должник), его фамилия, имя и отчество (наименование юридического лица), адрес. </a:t>
          </a:r>
          <a:endParaRPr lang="ru-RU" sz="1150" kern="1200" dirty="0">
            <a:latin typeface="Times New Roman" pitchFamily="18" charset="0"/>
            <a:cs typeface="Times New Roman" pitchFamily="18" charset="0"/>
          </a:endParaRPr>
        </a:p>
        <a:p>
          <a:pPr marL="57150" lvl="1" indent="-57150" algn="just" defTabSz="511175">
            <a:lnSpc>
              <a:spcPct val="90000"/>
            </a:lnSpc>
            <a:spcBef>
              <a:spcPct val="0"/>
            </a:spcBef>
            <a:spcAft>
              <a:spcPct val="15000"/>
            </a:spcAft>
            <a:buChar char="••"/>
          </a:pPr>
          <a:r>
            <a:rPr lang="ru-RU" sz="1150" kern="1200" dirty="0" smtClean="0">
              <a:latin typeface="Times New Roman" pitchFamily="18" charset="0"/>
              <a:cs typeface="Times New Roman" pitchFamily="18" charset="0"/>
            </a:rPr>
            <a:t>Например, </a:t>
          </a:r>
          <a:endParaRPr lang="ru-RU" sz="1150" kern="1200" dirty="0">
            <a:latin typeface="Times New Roman" pitchFamily="18" charset="0"/>
            <a:cs typeface="Times New Roman" pitchFamily="18" charset="0"/>
          </a:endParaRPr>
        </a:p>
        <a:p>
          <a:pPr marL="57150" lvl="1" indent="-57150" algn="just" defTabSz="511175">
            <a:lnSpc>
              <a:spcPct val="90000"/>
            </a:lnSpc>
            <a:spcBef>
              <a:spcPct val="0"/>
            </a:spcBef>
            <a:spcAft>
              <a:spcPct val="15000"/>
            </a:spcAft>
            <a:buChar char="••"/>
          </a:pPr>
          <a:r>
            <a:rPr lang="ru-RU" sz="1150" kern="1200" dirty="0" smtClean="0">
              <a:latin typeface="Times New Roman" pitchFamily="18" charset="0"/>
              <a:cs typeface="Times New Roman" pitchFamily="18" charset="0"/>
            </a:rPr>
            <a:t>1) если служащий (работник), его супруга (супруг) взял кредит в Сбербанке России и является должником, то в графе «Кредитор (должник)» указывается вторая сторона обязательства: кредитор ПАО «Сбербанк России»;</a:t>
          </a:r>
          <a:endParaRPr lang="ru-RU" sz="1150" kern="1200" dirty="0">
            <a:latin typeface="Times New Roman" pitchFamily="18" charset="0"/>
            <a:cs typeface="Times New Roman" pitchFamily="18" charset="0"/>
          </a:endParaRPr>
        </a:p>
        <a:p>
          <a:pPr marL="57150" lvl="1" indent="-57150" algn="just" defTabSz="511175">
            <a:lnSpc>
              <a:spcPct val="90000"/>
            </a:lnSpc>
            <a:spcBef>
              <a:spcPct val="0"/>
            </a:spcBef>
            <a:spcAft>
              <a:spcPct val="15000"/>
            </a:spcAft>
            <a:buChar char="••"/>
          </a:pPr>
          <a:r>
            <a:rPr lang="ru-RU" sz="1150" kern="1200" dirty="0" smtClean="0">
              <a:latin typeface="Times New Roman" pitchFamily="18" charset="0"/>
              <a:cs typeface="Times New Roman" pitchFamily="18" charset="0"/>
            </a:rPr>
            <a:t>2) если служащий (работник), его супруга (супруг) заключил договор займа денежных средств и является займодавцем, то в графе «Кредитор (должник)» указываются фамилия, имя, отчество и адрес должника: должник Иванов Иван Иванович,   г. Москва, Ленинский проспект, д.8, кв. 1. Основанием возникновения обязательства в этом случае является договор займа с указанием даты подписания. </a:t>
          </a:r>
          <a:endParaRPr lang="ru-RU" sz="1150" kern="1200" dirty="0">
            <a:latin typeface="Times New Roman" pitchFamily="18" charset="0"/>
            <a:cs typeface="Times New Roman" pitchFamily="18" charset="0"/>
          </a:endParaRPr>
        </a:p>
      </dsp:txBody>
      <dsp:txXfrm>
        <a:off x="3054811" y="502316"/>
        <a:ext cx="2677250" cy="4199850"/>
      </dsp:txXfrm>
    </dsp:sp>
    <dsp:sp modelId="{1290F47C-7CD6-418A-9E4A-5F3D4B07AA12}">
      <dsp:nvSpPr>
        <dsp:cNvPr id="0" name=""/>
        <dsp:cNvSpPr/>
      </dsp:nvSpPr>
      <dsp:spPr>
        <a:xfrm>
          <a:off x="6106877" y="12716"/>
          <a:ext cx="2677250" cy="4896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Основание возникновения</a:t>
          </a:r>
          <a:endParaRPr lang="ru-RU" sz="1400" kern="1200" dirty="0">
            <a:latin typeface="Times New Roman" pitchFamily="18" charset="0"/>
            <a:cs typeface="Times New Roman" pitchFamily="18" charset="0"/>
          </a:endParaRPr>
        </a:p>
      </dsp:txBody>
      <dsp:txXfrm>
        <a:off x="6106877" y="12716"/>
        <a:ext cx="2677250" cy="489600"/>
      </dsp:txXfrm>
    </dsp:sp>
    <dsp:sp modelId="{236571C3-1F40-4781-B050-188F495DF3F6}">
      <dsp:nvSpPr>
        <dsp:cNvPr id="0" name=""/>
        <dsp:cNvSpPr/>
      </dsp:nvSpPr>
      <dsp:spPr>
        <a:xfrm>
          <a:off x="6106877" y="502316"/>
          <a:ext cx="2677250" cy="419985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57150" lvl="1" indent="-57150" algn="just" defTabSz="511175">
            <a:lnSpc>
              <a:spcPct val="90000"/>
            </a:lnSpc>
            <a:spcBef>
              <a:spcPct val="0"/>
            </a:spcBef>
            <a:spcAft>
              <a:spcPct val="15000"/>
            </a:spcAft>
            <a:buChar char="••"/>
          </a:pPr>
          <a:r>
            <a:rPr lang="ru-RU" sz="1150" kern="1200" dirty="0" smtClean="0">
              <a:latin typeface="Times New Roman" pitchFamily="18" charset="0"/>
              <a:cs typeface="Times New Roman" pitchFamily="18" charset="0"/>
            </a:rPr>
            <a:t>указываются основание возникновения обязательства, а также реквизиты (дата, номер) соответствующего договора или акта.</a:t>
          </a:r>
          <a:endParaRPr lang="ru-RU" sz="1150" kern="1200" dirty="0">
            <a:latin typeface="Times New Roman" pitchFamily="18" charset="0"/>
            <a:cs typeface="Times New Roman" pitchFamily="18" charset="0"/>
          </a:endParaRPr>
        </a:p>
      </dsp:txBody>
      <dsp:txXfrm>
        <a:off x="6106877" y="502316"/>
        <a:ext cx="2677250" cy="419985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A0782-CED7-4691-8336-19ACA2E02774}">
      <dsp:nvSpPr>
        <dsp:cNvPr id="0" name=""/>
        <dsp:cNvSpPr/>
      </dsp:nvSpPr>
      <dsp:spPr>
        <a:xfrm>
          <a:off x="41" y="16075"/>
          <a:ext cx="3959081" cy="449954"/>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ru-RU" sz="1200" b="1" kern="1200" dirty="0" smtClean="0">
              <a:latin typeface="Times New Roman" pitchFamily="18" charset="0"/>
              <a:cs typeface="Times New Roman" pitchFamily="18" charset="0"/>
            </a:rPr>
            <a:t>Сумма обязательства / размер обязательства по состоянию на отчетную дату</a:t>
          </a:r>
          <a:endParaRPr lang="ru-RU" sz="1200" kern="1200" dirty="0">
            <a:latin typeface="Times New Roman" pitchFamily="18" charset="0"/>
            <a:cs typeface="Times New Roman" pitchFamily="18" charset="0"/>
          </a:endParaRPr>
        </a:p>
      </dsp:txBody>
      <dsp:txXfrm>
        <a:off x="41" y="16075"/>
        <a:ext cx="3959081" cy="449954"/>
      </dsp:txXfrm>
    </dsp:sp>
    <dsp:sp modelId="{F44E5FAB-D406-4080-AE1D-212421283DB8}">
      <dsp:nvSpPr>
        <dsp:cNvPr id="0" name=""/>
        <dsp:cNvSpPr/>
      </dsp:nvSpPr>
      <dsp:spPr>
        <a:xfrm>
          <a:off x="1" y="474295"/>
          <a:ext cx="3959081" cy="566156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указываются сумма основного обязательства (без суммы процентов) (т.е. сумма кредита, долга) и размер обязательства (оставшийся непогашенным долг) по состоянию на отчетную дату. Для обязательств, выраженных в иностранной валюте, сумма указывается в рублях по курсу Банка России на отчетную дату. </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Сведения об официальных курсах валют на заданную дату, устанавливаемые Центральным банком Российской Федерации, размещены на его официальном сайте: </a:t>
          </a:r>
          <a:r>
            <a:rPr lang="ru-RU" sz="1200" kern="1200" dirty="0" smtClean="0">
              <a:latin typeface="Times New Roman" pitchFamily="18" charset="0"/>
              <a:cs typeface="Times New Roman" pitchFamily="18" charset="0"/>
              <a:hlinkClick xmlns:r="http://schemas.openxmlformats.org/officeDocument/2006/relationships" r:id="rId1"/>
            </a:rPr>
            <a:t>http://www.cbr.ru/currency_base/daily.aspx</a:t>
          </a:r>
          <a:r>
            <a:rPr lang="ru-RU" sz="1200" kern="1200" dirty="0" smtClean="0">
              <a:latin typeface="Times New Roman" pitchFamily="18" charset="0"/>
              <a:cs typeface="Times New Roman" pitchFamily="18" charset="0"/>
            </a:rPr>
            <a:t>.</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В случае если на отчетную дату размер обязательства (оставшийся непогашенным долг с суммой процентов) составил менее 500 000 рублей), то такое финансовое обязательство в справке не указывается. </a:t>
          </a:r>
          <a:r>
            <a:rPr lang="ru-RU" sz="1200" b="0" kern="1200" dirty="0" smtClean="0">
              <a:latin typeface="Times New Roman" pitchFamily="18" charset="0"/>
              <a:cs typeface="Times New Roman" pitchFamily="18" charset="0"/>
            </a:rPr>
            <a:t>При этом отражение такого обязательства в справке не является нарушением.</a:t>
          </a:r>
          <a:endParaRPr lang="ru-RU" sz="1200" b="0" kern="1200" dirty="0">
            <a:latin typeface="Times New Roman" pitchFamily="18" charset="0"/>
            <a:cs typeface="Times New Roman" pitchFamily="18" charset="0"/>
          </a:endParaRPr>
        </a:p>
      </dsp:txBody>
      <dsp:txXfrm>
        <a:off x="1" y="474295"/>
        <a:ext cx="3959081" cy="5661562"/>
      </dsp:txXfrm>
    </dsp:sp>
    <dsp:sp modelId="{6B90B23A-214E-4A02-8804-1D5BE79588F5}">
      <dsp:nvSpPr>
        <dsp:cNvPr id="0" name=""/>
        <dsp:cNvSpPr/>
      </dsp:nvSpPr>
      <dsp:spPr>
        <a:xfrm>
          <a:off x="4513394" y="16075"/>
          <a:ext cx="3959081" cy="449954"/>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ru-RU" sz="1200" b="1" kern="1200" dirty="0" smtClean="0">
              <a:latin typeface="Times New Roman" pitchFamily="18" charset="0"/>
              <a:cs typeface="Times New Roman" pitchFamily="18" charset="0"/>
            </a:rPr>
            <a:t>Условия обязательства</a:t>
          </a:r>
          <a:endParaRPr lang="ru-RU" sz="1200" kern="1200" dirty="0">
            <a:latin typeface="Times New Roman" pitchFamily="18" charset="0"/>
            <a:cs typeface="Times New Roman" pitchFamily="18" charset="0"/>
          </a:endParaRPr>
        </a:p>
      </dsp:txBody>
      <dsp:txXfrm>
        <a:off x="4513394" y="16075"/>
        <a:ext cx="3959081" cy="449954"/>
      </dsp:txXfrm>
    </dsp:sp>
    <dsp:sp modelId="{2F26EC3B-DFED-4A56-AA4A-BC02B3AA68A6}">
      <dsp:nvSpPr>
        <dsp:cNvPr id="0" name=""/>
        <dsp:cNvSpPr/>
      </dsp:nvSpPr>
      <dsp:spPr>
        <a:xfrm>
          <a:off x="4513394" y="466029"/>
          <a:ext cx="3959081" cy="566156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указываются годовая процентная ставка обязательства, заложенное в обеспечение обязательства имущество, выданные в обеспечение исполнения обязательства гарантии и поручительства.</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Помимо прочего подлежат указанию:</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1) договор о предоставлении кредита, в том числе при наличии у лица кредитной карты с доступным лимитом овердрафта (указываются обязательства, возникшие в связи с имеющейся задолженностью по кредитной карте на конец отчетного периода равной или превышающей 500 000 рублей);</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2) договор финансовой аренды (лизинг);</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3) договор займа;</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4) договор финансирования под уступку денежного требования;</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5) обязательства, связанные с заключением договора об уступке права требования;</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6) обязательства вследствие причинения вреда (финансовые);</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7) обязательства по договору поручительства (в случае, если по состоянию на отчетную дату должник не исполняет или исполняет обязательства перед кредитором ненадлежащим образом и соответствующие обязательства возникли у поручителя);</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8) обязательства по уплате алиментов (если по состоянию на отчетную дату сумма невыплаченных алиментов равна или превышает 500 000 руб.);</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9) обязательства по выплате арендной платы за наем жилого или нежилого помещения (если по состоянию на отчетную дату сумма невыплаченной арендной платы равна или превышает 500 000 руб.);</a:t>
          </a:r>
          <a:endParaRPr lang="ru-RU" sz="1200" kern="1200" dirty="0">
            <a:latin typeface="Times New Roman" pitchFamily="18" charset="0"/>
            <a:cs typeface="Times New Roman" pitchFamily="18" charset="0"/>
          </a:endParaRPr>
        </a:p>
        <a:p>
          <a:pPr marL="114300" lvl="1" indent="-114300" algn="just" defTabSz="533400">
            <a:lnSpc>
              <a:spcPct val="90000"/>
            </a:lnSpc>
            <a:spcBef>
              <a:spcPct val="0"/>
            </a:spcBef>
            <a:spcAft>
              <a:spcPct val="15000"/>
            </a:spcAft>
            <a:buChar char="••"/>
          </a:pPr>
          <a:r>
            <a:rPr lang="ru-RU" sz="1200" kern="1200" dirty="0" smtClean="0">
              <a:latin typeface="Times New Roman" pitchFamily="18" charset="0"/>
              <a:cs typeface="Times New Roman" pitchFamily="18" charset="0"/>
            </a:rPr>
            <a:t>10) иные обязательства, в том числе установленные решением суда.</a:t>
          </a:r>
          <a:endParaRPr lang="ru-RU" sz="1200" kern="1200" dirty="0">
            <a:latin typeface="Times New Roman" pitchFamily="18" charset="0"/>
            <a:cs typeface="Times New Roman" pitchFamily="18" charset="0"/>
          </a:endParaRPr>
        </a:p>
      </dsp:txBody>
      <dsp:txXfrm>
        <a:off x="4513394" y="466029"/>
        <a:ext cx="3959081" cy="566156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D303E-F737-4290-AF76-DD40733B0444}">
      <dsp:nvSpPr>
        <dsp:cNvPr id="0" name=""/>
        <dsp:cNvSpPr/>
      </dsp:nvSpPr>
      <dsp:spPr>
        <a:xfrm>
          <a:off x="0" y="307112"/>
          <a:ext cx="8786874" cy="4896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Участие в долевом строительстве объекта недвижимости</a:t>
          </a:r>
          <a:endParaRPr lang="ru-RU" sz="2000" kern="1200" dirty="0">
            <a:latin typeface="Times New Roman" pitchFamily="18" charset="0"/>
            <a:cs typeface="Times New Roman" pitchFamily="18" charset="0"/>
          </a:endParaRPr>
        </a:p>
      </dsp:txBody>
      <dsp:txXfrm>
        <a:off x="0" y="307112"/>
        <a:ext cx="8786874" cy="489600"/>
      </dsp:txXfrm>
    </dsp:sp>
    <dsp:sp modelId="{06665CA3-4385-4388-AF5A-1E47E445DD89}">
      <dsp:nvSpPr>
        <dsp:cNvPr id="0" name=""/>
        <dsp:cNvSpPr/>
      </dsp:nvSpPr>
      <dsp:spPr>
        <a:xfrm>
          <a:off x="0" y="796712"/>
          <a:ext cx="8786874" cy="503982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just" defTabSz="755650">
            <a:lnSpc>
              <a:spcPct val="90000"/>
            </a:lnSpc>
            <a:spcBef>
              <a:spcPct val="0"/>
            </a:spcBef>
            <a:spcAft>
              <a:spcPct val="15000"/>
            </a:spcAft>
            <a:buChar char="••"/>
          </a:pPr>
          <a:r>
            <a:rPr lang="ru-RU" sz="1700" kern="1200" dirty="0" smtClean="0">
              <a:latin typeface="Times New Roman" pitchFamily="18" charset="0"/>
              <a:cs typeface="Times New Roman" pitchFamily="18" charset="0"/>
            </a:rPr>
            <a:t>До получения свидетельства о государственной регистрации объекта долевого строительства информация об имеющихся на отчетную дату обязательствах по договору долевого строительства подлежит отражению в данном подразделе. При этом не имеет значения, оформлялся ли кредитный договор с банком или иной кредитной организацией для оплаты по указанному договору.</a:t>
          </a:r>
          <a:endParaRPr lang="ru-RU" sz="1700" kern="1200" dirty="0">
            <a:latin typeface="Times New Roman" pitchFamily="18" charset="0"/>
            <a:cs typeface="Times New Roman" pitchFamily="18" charset="0"/>
          </a:endParaRPr>
        </a:p>
        <a:p>
          <a:pPr marL="171450" lvl="1" indent="-171450" algn="just" defTabSz="755650">
            <a:lnSpc>
              <a:spcPct val="90000"/>
            </a:lnSpc>
            <a:spcBef>
              <a:spcPct val="0"/>
            </a:spcBef>
            <a:spcAft>
              <a:spcPct val="15000"/>
            </a:spcAft>
            <a:buChar char="••"/>
          </a:pPr>
          <a:r>
            <a:rPr lang="ru-RU" sz="1700" kern="1200" dirty="0" smtClean="0">
              <a:latin typeface="Times New Roman" pitchFamily="18" charset="0"/>
              <a:cs typeface="Times New Roman" pitchFamily="18" charset="0"/>
            </a:rPr>
            <a:t>На практике распространены случаи, когда период с даты выплаты в полном объеме денежных средств в соответствии с договором долевого участия до подписания сторонами передаточного акта или иного документа о передаче объекта долевого строительства и его государственной регистрации может составлять более года. В этой связи сведения об имеющихся на отчетную дату обязательствах имущественного характера застройщика по договору долевого участия по отношению к участнику долевого строительства, которым в соответствии с договором долевого участия обязательства по уплате полной стоимости квартиры в многоквартирном доме выполнены, подлежат отражению в подразделе 6.2 справки. В этом случае в графе 3 подраздела 6.2 справки указывается вторая сторона обязательства: должник, наименование юридического лица, адрес организации, с которой заключен договор долевого участия, остальные графы заполняются также в соответствии с договором долевого участия согласно ссылкам к данному разделу справки, при этом в графе «Содержание обязательства» можно отразить, что денежные средства переданы застройщику в полном объеме. Аналогичный порядок распространяется на сделки по участию в строительстве объекта недвижимости, например, ЖСК, предварительные договоры купли-продажи и другие формы участия.</a:t>
          </a:r>
          <a:endParaRPr lang="ru-RU" sz="1700" kern="1200" dirty="0">
            <a:latin typeface="Times New Roman" pitchFamily="18" charset="0"/>
            <a:cs typeface="Times New Roman" pitchFamily="18" charset="0"/>
          </a:endParaRPr>
        </a:p>
      </dsp:txBody>
      <dsp:txXfrm>
        <a:off x="0" y="796712"/>
        <a:ext cx="8786874" cy="503982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F5690C-546E-4462-ABCF-AFFBB578C11A}">
      <dsp:nvSpPr>
        <dsp:cNvPr id="0" name=""/>
        <dsp:cNvSpPr/>
      </dsp:nvSpPr>
      <dsp:spPr>
        <a:xfrm>
          <a:off x="0" y="115266"/>
          <a:ext cx="8472518" cy="724812"/>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Обязательства по ипотеке в случае разделения суммы кредита между супругами</a:t>
          </a:r>
          <a:endParaRPr lang="ru-RU" sz="2000" kern="1200" dirty="0"/>
        </a:p>
      </dsp:txBody>
      <dsp:txXfrm>
        <a:off x="0" y="115266"/>
        <a:ext cx="8472518" cy="724812"/>
      </dsp:txXfrm>
    </dsp:sp>
    <dsp:sp modelId="{8F8959AF-6CD0-4B06-B541-DC082E2D856F}">
      <dsp:nvSpPr>
        <dsp:cNvPr id="0" name=""/>
        <dsp:cNvSpPr/>
      </dsp:nvSpPr>
      <dsp:spPr>
        <a:xfrm>
          <a:off x="0" y="840079"/>
          <a:ext cx="8472518" cy="490256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ru-RU" sz="1900" kern="1200" dirty="0" smtClean="0">
              <a:latin typeface="Times New Roman" pitchFamily="18" charset="0"/>
              <a:cs typeface="Times New Roman" pitchFamily="18" charset="0"/>
            </a:rPr>
            <a:t>Согласно пунктам 4 и 5 статьи 9 Федерального закона от 16 июля 1998 г. № 102-ФЗ «Об ипотеке (залоге недвижимости)» обязательство, обеспечиваемое ипотекой, должно быть названо в договоре об ипотеке с указанием его суммы, основания возникновения и срока исполнения. В тех случаях, когда это обязательство основано на каком-либо договоре, должны быть указаны стороны этого договора, дата и место его заключения. Если обеспечиваемое ипотекой обязательство подлежит исполнению по частям, в договоре об ипотеке должны быть указаны сроки (периодичность) соответствующих платежей и их размеры либо условия, позволяющие определить эти размеры.</a:t>
          </a:r>
          <a:endParaRPr lang="ru-RU" sz="1900" kern="1200" dirty="0"/>
        </a:p>
        <a:p>
          <a:pPr marL="171450" lvl="1" indent="-171450" algn="l" defTabSz="844550">
            <a:lnSpc>
              <a:spcPct val="90000"/>
            </a:lnSpc>
            <a:spcBef>
              <a:spcPct val="0"/>
            </a:spcBef>
            <a:spcAft>
              <a:spcPct val="15000"/>
            </a:spcAft>
            <a:buChar char="••"/>
          </a:pPr>
          <a:endParaRPr lang="ru-RU" sz="1900" kern="1200" dirty="0"/>
        </a:p>
        <a:p>
          <a:pPr marL="171450" lvl="1" indent="-171450" algn="l" defTabSz="844550">
            <a:lnSpc>
              <a:spcPct val="90000"/>
            </a:lnSpc>
            <a:spcBef>
              <a:spcPct val="0"/>
            </a:spcBef>
            <a:spcAft>
              <a:spcPct val="15000"/>
            </a:spcAft>
            <a:buChar char="••"/>
          </a:pPr>
          <a:r>
            <a:rPr lang="ru-RU" sz="1900" kern="1200" dirty="0" smtClean="0">
              <a:latin typeface="Times New Roman" pitchFamily="18" charset="0"/>
              <a:cs typeface="Times New Roman" pitchFamily="18" charset="0"/>
            </a:rPr>
            <a:t>Таким образом, если в кредитном договоре, на котором основан договор об ипотеке, сумма кредита разделена между супругами, </a:t>
          </a:r>
          <a:r>
            <a:rPr lang="ru-RU" sz="1900" kern="1200" dirty="0" err="1" smtClean="0">
              <a:latin typeface="Times New Roman" pitchFamily="18" charset="0"/>
              <a:cs typeface="Times New Roman" pitchFamily="18" charset="0"/>
            </a:rPr>
            <a:t>созаемщиками</a:t>
          </a:r>
          <a:r>
            <a:rPr lang="ru-RU" sz="1900" kern="1200" dirty="0" smtClean="0">
              <a:latin typeface="Times New Roman" pitchFamily="18" charset="0"/>
              <a:cs typeface="Times New Roman" pitchFamily="18" charset="0"/>
            </a:rPr>
            <a:t>, то в данном подразделе в графе 5 следует отразить в каждой справке (служащего (работника) и его супруги (супруга)) сумму в соответствии с данным договором. Если в кредитном договоре сумма обязательств не разделена, то следует отразить всю сумму обязательств, а в графе 6 названного подраздела указать </a:t>
          </a:r>
          <a:r>
            <a:rPr lang="ru-RU" sz="1900" kern="1200" dirty="0" err="1" smtClean="0">
              <a:latin typeface="Times New Roman" pitchFamily="18" charset="0"/>
              <a:cs typeface="Times New Roman" pitchFamily="18" charset="0"/>
            </a:rPr>
            <a:t>созаемщиков</a:t>
          </a:r>
          <a:r>
            <a:rPr lang="ru-RU" sz="1900" kern="1200" dirty="0" smtClean="0">
              <a:latin typeface="Times New Roman" pitchFamily="18" charset="0"/>
              <a:cs typeface="Times New Roman" pitchFamily="18" charset="0"/>
            </a:rPr>
            <a:t>.</a:t>
          </a:r>
          <a:endParaRPr lang="ru-RU" sz="1900" kern="1200" dirty="0">
            <a:latin typeface="Times New Roman" pitchFamily="18" charset="0"/>
            <a:cs typeface="Times New Roman" pitchFamily="18" charset="0"/>
          </a:endParaRPr>
        </a:p>
      </dsp:txBody>
      <dsp:txXfrm>
        <a:off x="0" y="840079"/>
        <a:ext cx="8472518" cy="490256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43C77-27E6-4F6B-AE33-F56FBD8C0BDD}">
      <dsp:nvSpPr>
        <dsp:cNvPr id="0" name=""/>
        <dsp:cNvSpPr/>
      </dsp:nvSpPr>
      <dsp:spPr>
        <a:xfrm>
          <a:off x="4069273" y="2724179"/>
          <a:ext cx="2887871" cy="669747"/>
        </a:xfrm>
        <a:custGeom>
          <a:avLst/>
          <a:gdLst/>
          <a:ahLst/>
          <a:cxnLst/>
          <a:rect l="0" t="0" r="0" b="0"/>
          <a:pathLst>
            <a:path>
              <a:moveTo>
                <a:pt x="0" y="0"/>
              </a:moveTo>
              <a:lnTo>
                <a:pt x="0" y="450860"/>
              </a:lnTo>
              <a:lnTo>
                <a:pt x="2887871" y="450860"/>
              </a:lnTo>
              <a:lnTo>
                <a:pt x="2887871" y="66974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1FC692-7A8C-48A1-920D-89BDB97B58EC}">
      <dsp:nvSpPr>
        <dsp:cNvPr id="0" name=""/>
        <dsp:cNvSpPr/>
      </dsp:nvSpPr>
      <dsp:spPr>
        <a:xfrm>
          <a:off x="4023553" y="2724179"/>
          <a:ext cx="91440" cy="687182"/>
        </a:xfrm>
        <a:custGeom>
          <a:avLst/>
          <a:gdLst/>
          <a:ahLst/>
          <a:cxnLst/>
          <a:rect l="0" t="0" r="0" b="0"/>
          <a:pathLst>
            <a:path>
              <a:moveTo>
                <a:pt x="45720" y="0"/>
              </a:moveTo>
              <a:lnTo>
                <a:pt x="45720" y="68718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86202B-F59E-40FE-A572-380DBEF51310}">
      <dsp:nvSpPr>
        <dsp:cNvPr id="0" name=""/>
        <dsp:cNvSpPr/>
      </dsp:nvSpPr>
      <dsp:spPr>
        <a:xfrm>
          <a:off x="1181401" y="2724179"/>
          <a:ext cx="2887871" cy="687182"/>
        </a:xfrm>
        <a:custGeom>
          <a:avLst/>
          <a:gdLst/>
          <a:ahLst/>
          <a:cxnLst/>
          <a:rect l="0" t="0" r="0" b="0"/>
          <a:pathLst>
            <a:path>
              <a:moveTo>
                <a:pt x="2887871" y="0"/>
              </a:moveTo>
              <a:lnTo>
                <a:pt x="2887871" y="468294"/>
              </a:lnTo>
              <a:lnTo>
                <a:pt x="0" y="468294"/>
              </a:lnTo>
              <a:lnTo>
                <a:pt x="0" y="68718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959112-D359-443F-862D-018B0144878E}">
      <dsp:nvSpPr>
        <dsp:cNvPr id="0" name=""/>
        <dsp:cNvSpPr/>
      </dsp:nvSpPr>
      <dsp:spPr>
        <a:xfrm>
          <a:off x="2214578" y="607847"/>
          <a:ext cx="3709389" cy="2116331"/>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7B83CED-BCB7-4227-A3C9-B83B91C1E6E3}">
      <dsp:nvSpPr>
        <dsp:cNvPr id="0" name=""/>
        <dsp:cNvSpPr/>
      </dsp:nvSpPr>
      <dsp:spPr>
        <a:xfrm>
          <a:off x="2477112" y="857255"/>
          <a:ext cx="3709389" cy="211633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Рекомендуемые меры  для недопущения нарушений при представлений сведений о доходах, расходах, об имуществе и обязательствах имущественного характера</a:t>
          </a:r>
          <a:endParaRPr lang="ru-RU" sz="2000" b="1" kern="1200" dirty="0">
            <a:latin typeface="Times New Roman" pitchFamily="18" charset="0"/>
            <a:cs typeface="Times New Roman" pitchFamily="18" charset="0"/>
          </a:endParaRPr>
        </a:p>
      </dsp:txBody>
      <dsp:txXfrm>
        <a:off x="2539097" y="919240"/>
        <a:ext cx="3585419" cy="1992361"/>
      </dsp:txXfrm>
    </dsp:sp>
    <dsp:sp modelId="{357B8BE3-1AE6-48AC-B0E7-F4BC03E390EA}">
      <dsp:nvSpPr>
        <dsp:cNvPr id="0" name=""/>
        <dsp:cNvSpPr/>
      </dsp:nvSpPr>
      <dsp:spPr>
        <a:xfrm>
          <a:off x="0" y="3411361"/>
          <a:ext cx="2362803" cy="1500380"/>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515F247-EB2A-491F-AFE8-66ADE55125CA}">
      <dsp:nvSpPr>
        <dsp:cNvPr id="0" name=""/>
        <dsp:cNvSpPr/>
      </dsp:nvSpPr>
      <dsp:spPr>
        <a:xfrm>
          <a:off x="262533" y="3660768"/>
          <a:ext cx="2362803" cy="150038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Исключение типичных ошибок, связанных с незнанием правовых аспектов</a:t>
          </a:r>
          <a:endParaRPr lang="ru-RU" sz="1400" kern="1200" dirty="0">
            <a:latin typeface="Times New Roman" pitchFamily="18" charset="0"/>
            <a:cs typeface="Times New Roman" pitchFamily="18" charset="0"/>
          </a:endParaRPr>
        </a:p>
      </dsp:txBody>
      <dsp:txXfrm>
        <a:off x="306478" y="3704713"/>
        <a:ext cx="2274913" cy="1412490"/>
      </dsp:txXfrm>
    </dsp:sp>
    <dsp:sp modelId="{1EA8C1A8-DDBD-4796-80C1-A929C69BF556}">
      <dsp:nvSpPr>
        <dsp:cNvPr id="0" name=""/>
        <dsp:cNvSpPr/>
      </dsp:nvSpPr>
      <dsp:spPr>
        <a:xfrm>
          <a:off x="2887871" y="3411361"/>
          <a:ext cx="2362803" cy="1500380"/>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B167EBD-B5A1-491E-815B-80CE63549656}">
      <dsp:nvSpPr>
        <dsp:cNvPr id="0" name=""/>
        <dsp:cNvSpPr/>
      </dsp:nvSpPr>
      <dsp:spPr>
        <a:xfrm>
          <a:off x="3150404" y="3660768"/>
          <a:ext cx="2362803" cy="150038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Исключение ошибок технического характера</a:t>
          </a:r>
          <a:endParaRPr lang="ru-RU" sz="1400" kern="1200" dirty="0">
            <a:latin typeface="Times New Roman" pitchFamily="18" charset="0"/>
            <a:cs typeface="Times New Roman" pitchFamily="18" charset="0"/>
          </a:endParaRPr>
        </a:p>
      </dsp:txBody>
      <dsp:txXfrm>
        <a:off x="3194349" y="3704713"/>
        <a:ext cx="2274913" cy="1412490"/>
      </dsp:txXfrm>
    </dsp:sp>
    <dsp:sp modelId="{4B5EEF14-FF6B-4BC6-B19E-8824E9DC2AD0}">
      <dsp:nvSpPr>
        <dsp:cNvPr id="0" name=""/>
        <dsp:cNvSpPr/>
      </dsp:nvSpPr>
      <dsp:spPr>
        <a:xfrm>
          <a:off x="5775742" y="3393927"/>
          <a:ext cx="2362803" cy="1500380"/>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C3DC775-C341-4804-8474-E60A7DB63FFB}">
      <dsp:nvSpPr>
        <dsp:cNvPr id="0" name=""/>
        <dsp:cNvSpPr/>
      </dsp:nvSpPr>
      <dsp:spPr>
        <a:xfrm>
          <a:off x="6038276" y="3643334"/>
          <a:ext cx="2362803" cy="150038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Times New Roman" pitchFamily="18" charset="0"/>
              <a:cs typeface="Times New Roman" pitchFamily="18" charset="0"/>
            </a:rPr>
            <a:t>Ответственное отношение к представлению сведений</a:t>
          </a:r>
          <a:endParaRPr lang="ru-RU" sz="1400" kern="1200" dirty="0">
            <a:latin typeface="Times New Roman" pitchFamily="18" charset="0"/>
            <a:cs typeface="Times New Roman" pitchFamily="18" charset="0"/>
          </a:endParaRPr>
        </a:p>
      </dsp:txBody>
      <dsp:txXfrm>
        <a:off x="6082221" y="3687279"/>
        <a:ext cx="2274913" cy="14124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BCE2C-44F6-4906-A1D2-3E48635D201A}">
      <dsp:nvSpPr>
        <dsp:cNvPr id="0" name=""/>
        <dsp:cNvSpPr/>
      </dsp:nvSpPr>
      <dsp:spPr>
        <a:xfrm>
          <a:off x="1533" y="182911"/>
          <a:ext cx="3788953" cy="956940"/>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2800" kern="1200" dirty="0" smtClean="0">
              <a:latin typeface="Times New Roman" pitchFamily="18" charset="0"/>
              <a:cs typeface="Times New Roman" pitchFamily="18" charset="0"/>
            </a:rPr>
            <a:t>гражданин представляет:</a:t>
          </a:r>
          <a:endParaRPr lang="ru-RU" sz="2800" kern="1200" dirty="0"/>
        </a:p>
      </dsp:txBody>
      <dsp:txXfrm>
        <a:off x="29561" y="210939"/>
        <a:ext cx="3732897" cy="900884"/>
      </dsp:txXfrm>
    </dsp:sp>
    <dsp:sp modelId="{37BB211C-91A4-42F0-A898-DDE6F1C4490A}">
      <dsp:nvSpPr>
        <dsp:cNvPr id="0" name=""/>
        <dsp:cNvSpPr/>
      </dsp:nvSpPr>
      <dsp:spPr>
        <a:xfrm>
          <a:off x="380429" y="1139852"/>
          <a:ext cx="378895" cy="1149561"/>
        </a:xfrm>
        <a:custGeom>
          <a:avLst/>
          <a:gdLst/>
          <a:ahLst/>
          <a:cxnLst/>
          <a:rect l="0" t="0" r="0" b="0"/>
          <a:pathLst>
            <a:path>
              <a:moveTo>
                <a:pt x="0" y="0"/>
              </a:moveTo>
              <a:lnTo>
                <a:pt x="0" y="1149561"/>
              </a:lnTo>
              <a:lnTo>
                <a:pt x="378895" y="114956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9D7E2C-6206-49F6-AA01-DC702557E1A4}">
      <dsp:nvSpPr>
        <dsp:cNvPr id="0" name=""/>
        <dsp:cNvSpPr/>
      </dsp:nvSpPr>
      <dsp:spPr>
        <a:xfrm>
          <a:off x="759324" y="1523039"/>
          <a:ext cx="2452396" cy="15327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ru-RU" sz="1200" kern="1200" dirty="0" smtClean="0">
              <a:latin typeface="Times New Roman" pitchFamily="18" charset="0"/>
              <a:cs typeface="Times New Roman" pitchFamily="18" charset="0"/>
            </a:rPr>
            <a:t>сведения о своих доходах, доходах супруги (супруга) и несовершеннолетних детей, полученных за календарный год (с 1 января по 31 декабря), предшествующий году подачи документов</a:t>
          </a:r>
          <a:endParaRPr lang="ru-RU" sz="1200" kern="1200" dirty="0"/>
        </a:p>
      </dsp:txBody>
      <dsp:txXfrm>
        <a:off x="804217" y="1567932"/>
        <a:ext cx="2362610" cy="1442962"/>
      </dsp:txXfrm>
    </dsp:sp>
    <dsp:sp modelId="{EAEB2104-A4E7-4191-AEC8-8C11EF5370B1}">
      <dsp:nvSpPr>
        <dsp:cNvPr id="0" name=""/>
        <dsp:cNvSpPr/>
      </dsp:nvSpPr>
      <dsp:spPr>
        <a:xfrm>
          <a:off x="380429" y="1139852"/>
          <a:ext cx="378895" cy="3065496"/>
        </a:xfrm>
        <a:custGeom>
          <a:avLst/>
          <a:gdLst/>
          <a:ahLst/>
          <a:cxnLst/>
          <a:rect l="0" t="0" r="0" b="0"/>
          <a:pathLst>
            <a:path>
              <a:moveTo>
                <a:pt x="0" y="0"/>
              </a:moveTo>
              <a:lnTo>
                <a:pt x="0" y="3065496"/>
              </a:lnTo>
              <a:lnTo>
                <a:pt x="378895" y="306549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43E81F-9714-4F5A-8D55-1F6E0E95AD30}">
      <dsp:nvSpPr>
        <dsp:cNvPr id="0" name=""/>
        <dsp:cNvSpPr/>
      </dsp:nvSpPr>
      <dsp:spPr>
        <a:xfrm>
          <a:off x="759324" y="3438974"/>
          <a:ext cx="3151427" cy="15327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ru-RU" sz="1200" kern="1200" dirty="0" smtClean="0">
              <a:latin typeface="Times New Roman" pitchFamily="18" charset="0"/>
              <a:cs typeface="Times New Roman" pitchFamily="18" charset="0"/>
            </a:rPr>
            <a:t>сведения об имуществе, принадлежащем ему, его супруге (супругу) и несовершеннолетним детям на праве собственности, сведения о счетах в банках и иных кредитных организациях, ценных бумагах, об обязательствах имущественного характера по состоянию на первое число месяца, предшествующего месяцу подачи документов (на отчетную дату)</a:t>
          </a:r>
          <a:endParaRPr lang="ru-RU" sz="1200" kern="1200" dirty="0"/>
        </a:p>
      </dsp:txBody>
      <dsp:txXfrm>
        <a:off x="804217" y="3483867"/>
        <a:ext cx="3061641" cy="1442962"/>
      </dsp:txXfrm>
    </dsp:sp>
    <dsp:sp modelId="{E1DA4F59-EF1B-4570-89FD-C7B10707FAAC}">
      <dsp:nvSpPr>
        <dsp:cNvPr id="0" name=""/>
        <dsp:cNvSpPr/>
      </dsp:nvSpPr>
      <dsp:spPr>
        <a:xfrm>
          <a:off x="4556860" y="182911"/>
          <a:ext cx="3788953" cy="956940"/>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2800" kern="1200" dirty="0" smtClean="0">
              <a:latin typeface="Times New Roman" pitchFamily="18" charset="0"/>
              <a:cs typeface="Times New Roman" pitchFamily="18" charset="0"/>
            </a:rPr>
            <a:t>служащий (работник) представляет ежегодно:</a:t>
          </a:r>
          <a:endParaRPr lang="ru-RU" sz="2800" kern="1200" dirty="0"/>
        </a:p>
      </dsp:txBody>
      <dsp:txXfrm>
        <a:off x="4584888" y="210939"/>
        <a:ext cx="3732897" cy="900884"/>
      </dsp:txXfrm>
    </dsp:sp>
    <dsp:sp modelId="{A0861974-AF53-483B-9396-0F7276ECBB57}">
      <dsp:nvSpPr>
        <dsp:cNvPr id="0" name=""/>
        <dsp:cNvSpPr/>
      </dsp:nvSpPr>
      <dsp:spPr>
        <a:xfrm>
          <a:off x="4935756" y="1139852"/>
          <a:ext cx="378895" cy="1149561"/>
        </a:xfrm>
        <a:custGeom>
          <a:avLst/>
          <a:gdLst/>
          <a:ahLst/>
          <a:cxnLst/>
          <a:rect l="0" t="0" r="0" b="0"/>
          <a:pathLst>
            <a:path>
              <a:moveTo>
                <a:pt x="0" y="0"/>
              </a:moveTo>
              <a:lnTo>
                <a:pt x="0" y="1149561"/>
              </a:lnTo>
              <a:lnTo>
                <a:pt x="378895" y="114956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99EDFA-84C2-42B8-9295-61710690EAA1}">
      <dsp:nvSpPr>
        <dsp:cNvPr id="0" name=""/>
        <dsp:cNvSpPr/>
      </dsp:nvSpPr>
      <dsp:spPr>
        <a:xfrm>
          <a:off x="5314651" y="1523039"/>
          <a:ext cx="2452396" cy="15327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ru-RU" sz="1200" kern="1200" dirty="0" smtClean="0">
              <a:latin typeface="Times New Roman" pitchFamily="18" charset="0"/>
              <a:cs typeface="Times New Roman" pitchFamily="18" charset="0"/>
            </a:rPr>
            <a:t>сведения о своих доходах и расходах, доходах и расходах супруги (супруга) и несовершеннолетних детей, полученных за календарный (отчетный) год (с 1 января по 31 декабря), предшествующий году представления сведений</a:t>
          </a:r>
          <a:endParaRPr lang="ru-RU" sz="1200" kern="1200" dirty="0"/>
        </a:p>
      </dsp:txBody>
      <dsp:txXfrm>
        <a:off x="5359544" y="1567932"/>
        <a:ext cx="2362610" cy="1442962"/>
      </dsp:txXfrm>
    </dsp:sp>
    <dsp:sp modelId="{416F93DC-8F86-4A2C-80D6-6CB6BAC1EB00}">
      <dsp:nvSpPr>
        <dsp:cNvPr id="0" name=""/>
        <dsp:cNvSpPr/>
      </dsp:nvSpPr>
      <dsp:spPr>
        <a:xfrm>
          <a:off x="4935756" y="1139852"/>
          <a:ext cx="378895" cy="3065496"/>
        </a:xfrm>
        <a:custGeom>
          <a:avLst/>
          <a:gdLst/>
          <a:ahLst/>
          <a:cxnLst/>
          <a:rect l="0" t="0" r="0" b="0"/>
          <a:pathLst>
            <a:path>
              <a:moveTo>
                <a:pt x="0" y="0"/>
              </a:moveTo>
              <a:lnTo>
                <a:pt x="0" y="3065496"/>
              </a:lnTo>
              <a:lnTo>
                <a:pt x="378895" y="306549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B95E32-D9FB-41B0-B306-0F7FB39DDD3D}">
      <dsp:nvSpPr>
        <dsp:cNvPr id="0" name=""/>
        <dsp:cNvSpPr/>
      </dsp:nvSpPr>
      <dsp:spPr>
        <a:xfrm>
          <a:off x="5314651" y="3438974"/>
          <a:ext cx="3156332" cy="15327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ru-RU" sz="1200" kern="1200" dirty="0" smtClean="0">
              <a:latin typeface="Times New Roman" pitchFamily="18" charset="0"/>
              <a:cs typeface="Times New Roman" pitchFamily="18" charset="0"/>
            </a:rPr>
            <a:t>сведения об имуществе, принадлежащем ему, его супруге (супругу) и несовершеннолетним детям на праве собственности, сведения о счетах в банках и иных кредитных организациях, ценных бумагах,  об обязательствах имущественного характера по состоянию на конец отчетного периода (31 декабря года, предшествующего году представления сведений)</a:t>
          </a:r>
          <a:endParaRPr lang="ru-RU" sz="1200" kern="1200" dirty="0"/>
        </a:p>
      </dsp:txBody>
      <dsp:txXfrm>
        <a:off x="5359544" y="3483867"/>
        <a:ext cx="3066546" cy="14429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7CA2C-C5F5-483C-8411-3615B4259262}">
      <dsp:nvSpPr>
        <dsp:cNvPr id="0" name=""/>
        <dsp:cNvSpPr/>
      </dsp:nvSpPr>
      <dsp:spPr>
        <a:xfrm>
          <a:off x="0" y="86164"/>
          <a:ext cx="2655484" cy="681354"/>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ФИО</a:t>
          </a:r>
          <a:endParaRPr lang="ru-RU" sz="1400" b="1" kern="1200" dirty="0">
            <a:latin typeface="Times New Roman" pitchFamily="18" charset="0"/>
            <a:cs typeface="Times New Roman" pitchFamily="18" charset="0"/>
          </a:endParaRPr>
        </a:p>
      </dsp:txBody>
      <dsp:txXfrm>
        <a:off x="0" y="86164"/>
        <a:ext cx="2655484" cy="681354"/>
      </dsp:txXfrm>
    </dsp:sp>
    <dsp:sp modelId="{3F9C1DCC-50A6-4B5F-9F98-BAA0337D73DD}">
      <dsp:nvSpPr>
        <dsp:cNvPr id="0" name=""/>
        <dsp:cNvSpPr/>
      </dsp:nvSpPr>
      <dsp:spPr>
        <a:xfrm>
          <a:off x="2723" y="760310"/>
          <a:ext cx="2655484" cy="458998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ФИО гражданина, служащего (работника), представляющего сведения, указываются (</a:t>
          </a:r>
          <a:r>
            <a:rPr lang="ru-RU" sz="1300" u="sng" kern="1200" dirty="0" smtClean="0">
              <a:latin typeface="Times New Roman" pitchFamily="18" charset="0"/>
              <a:cs typeface="Times New Roman" pitchFamily="18" charset="0"/>
            </a:rPr>
            <a:t>в именительном, родительном, дательном падежах</a:t>
          </a:r>
          <a:r>
            <a:rPr lang="ru-RU" sz="1300" kern="1200" dirty="0" smtClean="0">
              <a:latin typeface="Times New Roman" pitchFamily="18" charset="0"/>
              <a:cs typeface="Times New Roman" pitchFamily="18" charset="0"/>
            </a:rPr>
            <a:t>) полностью, без сокращений в соответствии с документом, удостоверяющим личность. </a:t>
          </a:r>
          <a:endParaRPr lang="ru-RU" sz="1300" kern="1200" dirty="0"/>
        </a:p>
        <a:p>
          <a:pPr marL="114300" lvl="1" indent="-114300" algn="l" defTabSz="577850">
            <a:lnSpc>
              <a:spcPct val="90000"/>
            </a:lnSpc>
            <a:spcBef>
              <a:spcPct val="0"/>
            </a:spcBef>
            <a:spcAft>
              <a:spcPct val="15000"/>
            </a:spcAft>
            <a:buChar char="••"/>
          </a:pPr>
          <a:endParaRPr lang="ru-RU" sz="1300" kern="1200" dirty="0"/>
        </a:p>
        <a:p>
          <a:pPr marL="114300" lvl="1" indent="-114300" algn="l"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Если сведения представляются в отношении члена семьи, то его ФИО, указываемые непосредственно после подчеркивания типа родственных связей, приводятся в </a:t>
          </a:r>
          <a:r>
            <a:rPr lang="ru-RU" sz="1300" u="sng" kern="1200" dirty="0" smtClean="0">
              <a:latin typeface="Times New Roman" pitchFamily="18" charset="0"/>
              <a:cs typeface="Times New Roman" pitchFamily="18" charset="0"/>
            </a:rPr>
            <a:t>родительном падеже</a:t>
          </a:r>
          <a:r>
            <a:rPr lang="ru-RU" sz="1300" kern="1200" dirty="0" smtClean="0">
              <a:latin typeface="Times New Roman" pitchFamily="18" charset="0"/>
              <a:cs typeface="Times New Roman" pitchFamily="18" charset="0"/>
            </a:rPr>
            <a:t>. ФИО, указываемые после слов «об имуществе, принадлежащем», приводятся в </a:t>
          </a:r>
          <a:r>
            <a:rPr lang="ru-RU" sz="1300" u="sng" kern="1200" dirty="0" smtClean="0">
              <a:latin typeface="Times New Roman" pitchFamily="18" charset="0"/>
              <a:cs typeface="Times New Roman" pitchFamily="18" charset="0"/>
            </a:rPr>
            <a:t>дательном падеже.</a:t>
          </a:r>
          <a:endParaRPr lang="ru-RU" sz="1300" u="sng" kern="1200" dirty="0">
            <a:latin typeface="Times New Roman" pitchFamily="18" charset="0"/>
            <a:cs typeface="Times New Roman" pitchFamily="18" charset="0"/>
          </a:endParaRPr>
        </a:p>
      </dsp:txBody>
      <dsp:txXfrm>
        <a:off x="2723" y="760310"/>
        <a:ext cx="2655484" cy="4589983"/>
      </dsp:txXfrm>
    </dsp:sp>
    <dsp:sp modelId="{785064A5-04BC-4410-981B-ECE0F1A960A8}">
      <dsp:nvSpPr>
        <dsp:cNvPr id="0" name=""/>
        <dsp:cNvSpPr/>
      </dsp:nvSpPr>
      <dsp:spPr>
        <a:xfrm>
          <a:off x="3050396" y="38912"/>
          <a:ext cx="2655484" cy="681354"/>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дата рождения                       (год рождения)</a:t>
          </a:r>
          <a:endParaRPr lang="ru-RU" sz="1400" b="1" kern="1200" dirty="0">
            <a:latin typeface="Times New Roman" pitchFamily="18" charset="0"/>
            <a:cs typeface="Times New Roman" pitchFamily="18" charset="0"/>
          </a:endParaRPr>
        </a:p>
      </dsp:txBody>
      <dsp:txXfrm>
        <a:off x="3050396" y="38912"/>
        <a:ext cx="2655484" cy="681354"/>
      </dsp:txXfrm>
    </dsp:sp>
    <dsp:sp modelId="{2B04F57E-2D4F-48FC-85C5-C9F52EB36720}">
      <dsp:nvSpPr>
        <dsp:cNvPr id="0" name=""/>
        <dsp:cNvSpPr/>
      </dsp:nvSpPr>
      <dsp:spPr>
        <a:xfrm>
          <a:off x="3050396" y="743465"/>
          <a:ext cx="2655484" cy="458998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указывается в соответствии с записью в документе, удостоверяющем личность</a:t>
          </a:r>
          <a:endParaRPr lang="ru-RU" sz="1300" kern="1200" dirty="0">
            <a:latin typeface="Times New Roman" pitchFamily="18" charset="0"/>
            <a:cs typeface="Times New Roman" pitchFamily="18" charset="0"/>
          </a:endParaRPr>
        </a:p>
      </dsp:txBody>
      <dsp:txXfrm>
        <a:off x="3050396" y="743465"/>
        <a:ext cx="2655484" cy="4589983"/>
      </dsp:txXfrm>
    </dsp:sp>
    <dsp:sp modelId="{95B8A03B-DB92-4CCD-83DF-A67D1E65F2D2}">
      <dsp:nvSpPr>
        <dsp:cNvPr id="0" name=""/>
        <dsp:cNvSpPr/>
      </dsp:nvSpPr>
      <dsp:spPr>
        <a:xfrm>
          <a:off x="6057228" y="78956"/>
          <a:ext cx="2655484" cy="681354"/>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ru-RU" sz="1400" b="1" kern="1200" dirty="0" smtClean="0">
              <a:latin typeface="Times New Roman" pitchFamily="18" charset="0"/>
              <a:cs typeface="Times New Roman" pitchFamily="18" charset="0"/>
            </a:rPr>
            <a:t>место службы (работы) и замещаемая (занимаемая) должность</a:t>
          </a:r>
          <a:endParaRPr lang="ru-RU" sz="1400" b="1" kern="1200" dirty="0">
            <a:latin typeface="Times New Roman" pitchFamily="18" charset="0"/>
            <a:cs typeface="Times New Roman" pitchFamily="18" charset="0"/>
          </a:endParaRPr>
        </a:p>
      </dsp:txBody>
      <dsp:txXfrm>
        <a:off x="6057228" y="78956"/>
        <a:ext cx="2655484" cy="681354"/>
      </dsp:txXfrm>
    </dsp:sp>
    <dsp:sp modelId="{E464A070-EFAB-42A4-AB56-6005D1D6618D}">
      <dsp:nvSpPr>
        <dsp:cNvPr id="0" name=""/>
        <dsp:cNvSpPr/>
      </dsp:nvSpPr>
      <dsp:spPr>
        <a:xfrm>
          <a:off x="6057228" y="760310"/>
          <a:ext cx="2655484" cy="458998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указываются в соответствии с приказом о назначении и служебным контрактом (трудовым договором). </a:t>
          </a:r>
          <a:endParaRPr lang="ru-RU" sz="1300" kern="1200" dirty="0">
            <a:latin typeface="Times New Roman" pitchFamily="18" charset="0"/>
            <a:cs typeface="Times New Roman" pitchFamily="18" charset="0"/>
          </a:endParaRPr>
        </a:p>
        <a:p>
          <a:pPr marL="114300" lvl="1" indent="-114300" algn="l" defTabSz="577850">
            <a:lnSpc>
              <a:spcPct val="90000"/>
            </a:lnSpc>
            <a:spcBef>
              <a:spcPct val="0"/>
            </a:spcBef>
            <a:spcAft>
              <a:spcPct val="15000"/>
            </a:spcAft>
            <a:buChar char="••"/>
          </a:pPr>
          <a:endParaRPr lang="ru-RU" sz="1300" kern="1200" dirty="0">
            <a:latin typeface="Times New Roman" pitchFamily="18" charset="0"/>
            <a:cs typeface="Times New Roman" pitchFamily="18" charset="0"/>
          </a:endParaRPr>
        </a:p>
        <a:p>
          <a:pPr marL="114300" lvl="1" indent="-114300" algn="l"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В случае, если в период представления сведений наименование замещаемой (занимаемой) должности изменилось, то указывается должность, замещаемая </a:t>
          </a:r>
          <a:r>
            <a:rPr lang="ru-RU" sz="1300" kern="1200" dirty="0" smtClean="0"/>
            <a:t>(занимаемая)  </a:t>
          </a:r>
          <a:r>
            <a:rPr lang="ru-RU" sz="1300" kern="1200" dirty="0" smtClean="0">
              <a:latin typeface="Times New Roman" pitchFamily="18" charset="0"/>
              <a:cs typeface="Times New Roman" pitchFamily="18" charset="0"/>
            </a:rPr>
            <a:t>31  декабря отчетного года. </a:t>
          </a:r>
          <a:endParaRPr lang="ru-RU" sz="1300" kern="1200" dirty="0">
            <a:latin typeface="Times New Roman" pitchFamily="18" charset="0"/>
            <a:cs typeface="Times New Roman" pitchFamily="18" charset="0"/>
          </a:endParaRPr>
        </a:p>
        <a:p>
          <a:pPr marL="114300" lvl="1" indent="-114300" algn="l" defTabSz="577850">
            <a:lnSpc>
              <a:spcPct val="90000"/>
            </a:lnSpc>
            <a:spcBef>
              <a:spcPct val="0"/>
            </a:spcBef>
            <a:spcAft>
              <a:spcPct val="15000"/>
            </a:spcAft>
            <a:buChar char="••"/>
          </a:pPr>
          <a:endParaRPr lang="ru-RU" sz="1300" kern="1200" dirty="0">
            <a:latin typeface="Times New Roman" pitchFamily="18" charset="0"/>
            <a:cs typeface="Times New Roman" pitchFamily="18" charset="0"/>
          </a:endParaRPr>
        </a:p>
        <a:p>
          <a:pPr marL="114300" lvl="1" indent="-114300" algn="l" defTabSz="577850">
            <a:lnSpc>
              <a:spcPct val="90000"/>
            </a:lnSpc>
            <a:spcBef>
              <a:spcPct val="0"/>
            </a:spcBef>
            <a:spcAft>
              <a:spcPct val="15000"/>
            </a:spcAft>
            <a:buChar char="••"/>
          </a:pPr>
          <a:r>
            <a:rPr lang="ru-RU" sz="1300" kern="1200" dirty="0" smtClean="0">
              <a:latin typeface="Times New Roman" pitchFamily="18" charset="0"/>
              <a:cs typeface="Times New Roman" pitchFamily="18" charset="0"/>
            </a:rPr>
            <a:t>При заполнении справки гражданином, не осуществляющим трудовую деятельность в установленном порядке, претендующим на замещение вакантной должности, в графе место службы (работы) указывается: «временно неработающий, претендующий на замещение «наименование должности»</a:t>
          </a:r>
          <a:endParaRPr lang="ru-RU" sz="1300" kern="1200" dirty="0">
            <a:latin typeface="Times New Roman" pitchFamily="18" charset="0"/>
            <a:cs typeface="Times New Roman" pitchFamily="18" charset="0"/>
          </a:endParaRPr>
        </a:p>
      </dsp:txBody>
      <dsp:txXfrm>
        <a:off x="6057228" y="760310"/>
        <a:ext cx="2655484" cy="45899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2600E-6F8D-48A9-9411-9BF94B51AB73}">
      <dsp:nvSpPr>
        <dsp:cNvPr id="0" name=""/>
        <dsp:cNvSpPr/>
      </dsp:nvSpPr>
      <dsp:spPr>
        <a:xfrm>
          <a:off x="40" y="3168"/>
          <a:ext cx="3892318" cy="14976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при наличии нескольких мест работы </a:t>
          </a:r>
          <a:endParaRPr lang="ru-RU" sz="2000" b="1" kern="1200" dirty="0">
            <a:latin typeface="Times New Roman" pitchFamily="18" charset="0"/>
            <a:cs typeface="Times New Roman" pitchFamily="18" charset="0"/>
          </a:endParaRPr>
        </a:p>
      </dsp:txBody>
      <dsp:txXfrm>
        <a:off x="40" y="3168"/>
        <a:ext cx="3892318" cy="1497600"/>
      </dsp:txXfrm>
    </dsp:sp>
    <dsp:sp modelId="{C0A7AF21-E7B1-4E5E-93BE-44376D487634}">
      <dsp:nvSpPr>
        <dsp:cNvPr id="0" name=""/>
        <dsp:cNvSpPr/>
      </dsp:nvSpPr>
      <dsp:spPr>
        <a:xfrm>
          <a:off x="40" y="1500768"/>
          <a:ext cx="3892318" cy="392535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Указывается основное место работы, т.е. организация, в которой находится трудовая книжка. При заполнении справки лицом, замещающим муниципальную должность на непостоянной основе, указывается муниципальная должность.</a:t>
          </a:r>
          <a:endParaRPr lang="ru-RU" sz="1400" kern="1200" dirty="0">
            <a:latin typeface="Times New Roman" pitchFamily="18" charset="0"/>
            <a:cs typeface="Times New Roman" pitchFamily="18" charset="0"/>
          </a:endParaRPr>
        </a:p>
      </dsp:txBody>
      <dsp:txXfrm>
        <a:off x="40" y="1500768"/>
        <a:ext cx="3892318" cy="3925350"/>
      </dsp:txXfrm>
    </dsp:sp>
    <dsp:sp modelId="{E22E2ABE-D662-4E47-AC68-4826CA03AB68}">
      <dsp:nvSpPr>
        <dsp:cNvPr id="0" name=""/>
        <dsp:cNvSpPr/>
      </dsp:nvSpPr>
      <dsp:spPr>
        <a:xfrm>
          <a:off x="4437323" y="0"/>
          <a:ext cx="3892318" cy="14976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адрес места регистрации </a:t>
          </a:r>
          <a:endParaRPr lang="ru-RU" sz="2000" b="1" kern="1200" dirty="0">
            <a:latin typeface="Times New Roman" pitchFamily="18" charset="0"/>
            <a:cs typeface="Times New Roman" pitchFamily="18" charset="0"/>
          </a:endParaRPr>
        </a:p>
      </dsp:txBody>
      <dsp:txXfrm>
        <a:off x="4437323" y="0"/>
        <a:ext cx="3892318" cy="1497600"/>
      </dsp:txXfrm>
    </dsp:sp>
    <dsp:sp modelId="{7FFD57F5-4D3D-4D9E-9C46-C9AFFA1ADFC7}">
      <dsp:nvSpPr>
        <dsp:cNvPr id="0" name=""/>
        <dsp:cNvSpPr/>
      </dsp:nvSpPr>
      <dsp:spPr>
        <a:xfrm>
          <a:off x="4437283" y="1500768"/>
          <a:ext cx="3892318" cy="392535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Указывается по состоянию на дату представления справки на основании записи в паспорте или ином документе, подтверждающем регистрацию по месту жительства (наименование субъекта Российской Федерации, района, города, иного населенного пункта, улицы, номер дома и квартиры, почтовый индекс).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При наличии временной регистрации ее адрес указывается в скобках.</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 При отсутствии постоянной регистрации указывается временная (по паспорту). </a:t>
          </a: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endParaRPr lang="ru-RU" sz="1400" kern="1200" dirty="0">
            <a:latin typeface="Times New Roman" pitchFamily="18" charset="0"/>
            <a:cs typeface="Times New Roman" pitchFamily="18" charset="0"/>
          </a:endParaRPr>
        </a:p>
        <a:p>
          <a:pPr marL="114300" lvl="1" indent="-114300" algn="just" defTabSz="622300">
            <a:lnSpc>
              <a:spcPct val="90000"/>
            </a:lnSpc>
            <a:spcBef>
              <a:spcPct val="0"/>
            </a:spcBef>
            <a:spcAft>
              <a:spcPct val="15000"/>
            </a:spcAft>
            <a:buChar char="••"/>
          </a:pPr>
          <a:r>
            <a:rPr lang="ru-RU" sz="1400" kern="1200" dirty="0" smtClean="0">
              <a:latin typeface="Times New Roman" pitchFamily="18" charset="0"/>
              <a:cs typeface="Times New Roman" pitchFamily="18" charset="0"/>
            </a:rPr>
            <a:t>В случае если служащий (работник), гражданин, член его семьи не проживает по адресу места регистрации, в скобках указывается адрес фактического проживания. </a:t>
          </a:r>
          <a:endParaRPr lang="ru-RU" sz="1400" kern="1200" dirty="0">
            <a:latin typeface="Times New Roman" pitchFamily="18" charset="0"/>
            <a:cs typeface="Times New Roman" pitchFamily="18" charset="0"/>
          </a:endParaRPr>
        </a:p>
      </dsp:txBody>
      <dsp:txXfrm>
        <a:off x="4437283" y="1500768"/>
        <a:ext cx="3892318" cy="39253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3A4B8-4D79-43AB-8EFE-601C4FAB3E4B}">
      <dsp:nvSpPr>
        <dsp:cNvPr id="0" name=""/>
        <dsp:cNvSpPr/>
      </dsp:nvSpPr>
      <dsp:spPr>
        <a:xfrm>
          <a:off x="0" y="13835"/>
          <a:ext cx="8358246" cy="12960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rtl="0">
            <a:lnSpc>
              <a:spcPct val="90000"/>
            </a:lnSpc>
            <a:spcBef>
              <a:spcPct val="0"/>
            </a:spcBef>
            <a:spcAft>
              <a:spcPct val="35000"/>
            </a:spcAft>
          </a:pPr>
          <a:r>
            <a:rPr lang="ru-RU" sz="2000" b="1" kern="1200" dirty="0" smtClean="0">
              <a:latin typeface="Times New Roman" pitchFamily="18" charset="0"/>
              <a:cs typeface="Times New Roman" pitchFamily="18" charset="0"/>
            </a:rPr>
            <a:t>Доход по основному месту работы</a:t>
          </a:r>
          <a:endParaRPr lang="ru-RU" sz="2000" kern="1200" dirty="0"/>
        </a:p>
      </dsp:txBody>
      <dsp:txXfrm>
        <a:off x="0" y="13835"/>
        <a:ext cx="8358246" cy="1296000"/>
      </dsp:txXfrm>
    </dsp:sp>
    <dsp:sp modelId="{D1012021-DC41-4037-8320-B70962D6E974}">
      <dsp:nvSpPr>
        <dsp:cNvPr id="0" name=""/>
        <dsp:cNvSpPr/>
      </dsp:nvSpPr>
      <dsp:spPr>
        <a:xfrm>
          <a:off x="0" y="989197"/>
          <a:ext cx="8358246" cy="263276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rtl="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rtl="0">
            <a:lnSpc>
              <a:spcPct val="90000"/>
            </a:lnSpc>
            <a:spcBef>
              <a:spcPct val="0"/>
            </a:spcBef>
            <a:spcAft>
              <a:spcPct val="15000"/>
            </a:spcAft>
            <a:buChar char="••"/>
          </a:pPr>
          <a:r>
            <a:rPr lang="ru-RU" sz="1600" kern="1200" dirty="0" smtClean="0">
              <a:latin typeface="Times New Roman" pitchFamily="18" charset="0"/>
              <a:cs typeface="Times New Roman" pitchFamily="18" charset="0"/>
            </a:rPr>
            <a:t>В целях представления сведений под «доходом» понимаются любые денежные поступления служащего (работника), гражданина, его супруги (супруга), несовершеннолетних детей в наличной или безналичной форме, имевшие место в отчетном периоде.</a:t>
          </a:r>
          <a:endParaRPr lang="ru-RU" sz="1600" kern="1200" dirty="0">
            <a:latin typeface="Times New Roman" pitchFamily="18" charset="0"/>
            <a:cs typeface="Times New Roman" pitchFamily="18" charset="0"/>
          </a:endParaRPr>
        </a:p>
      </dsp:txBody>
      <dsp:txXfrm>
        <a:off x="0" y="989197"/>
        <a:ext cx="8358246" cy="26327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CCD19-638C-4502-A0DC-88E43EBDA0DF}">
      <dsp:nvSpPr>
        <dsp:cNvPr id="0" name=""/>
        <dsp:cNvSpPr/>
      </dsp:nvSpPr>
      <dsp:spPr>
        <a:xfrm>
          <a:off x="0" y="0"/>
          <a:ext cx="8643998" cy="547200"/>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itchFamily="18" charset="0"/>
              <a:cs typeface="Times New Roman" pitchFamily="18" charset="0"/>
            </a:rPr>
            <a:t>Особенности заполнения данного раздела отдельными категориями лиц</a:t>
          </a:r>
          <a:endParaRPr lang="ru-RU" sz="2000" kern="1200" dirty="0"/>
        </a:p>
      </dsp:txBody>
      <dsp:txXfrm>
        <a:off x="0" y="0"/>
        <a:ext cx="8643998" cy="547200"/>
      </dsp:txXfrm>
    </dsp:sp>
    <dsp:sp modelId="{AD125E00-F350-4B45-99BA-279E1FBCCE4F}">
      <dsp:nvSpPr>
        <dsp:cNvPr id="0" name=""/>
        <dsp:cNvSpPr/>
      </dsp:nvSpPr>
      <dsp:spPr>
        <a:xfrm>
          <a:off x="0" y="559089"/>
          <a:ext cx="8643998" cy="521550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Представление сведений в отношении лица, зарегистрированного в качестве индивидуального предпринимателя, применяющего специальные налоговые режимы:</a:t>
          </a:r>
          <a:endParaRPr lang="ru-RU" sz="1600" kern="1200" dirty="0"/>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1) при применении системы налогообложения в виде единого налога на вмененный доход для отдельных видов деятельности (ЕНВД)  в качестве  «дохода» указывается  величина вмененного дохода;</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2) при применении упрощенной системы налогообложения (УСН):</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если объектом налогообложения является «доходы», то в качестве «дохода» указывается  сумма полученных доходов за налоговый период (налоговая база), которая подлежит указанию в налоговой декларации по налогу, уплачиваемому в связи с применением УСН;</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если  объектом налогообложения  является «доходы, уменьшенные на величину расходов», то в качестве «дохода»  указывается сумма полученных доходов за налоговый период, которая подлежит указанию в налоговой декларации по налогу, уплачиваемому в связи с применением УСН.</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При этом служащий (работник) может представить пояснения по существу доходов от предпринимательской деятельности, полученных им или членами его семьи, и приложить их к справке.</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При заполнении данного раздела лицом, замещающим муниципальную должность на непостоянной основе, указывается доход по основному месту работы.</a:t>
          </a:r>
          <a:endParaRPr lang="ru-RU" sz="1600" kern="1200" dirty="0">
            <a:latin typeface="Times New Roman" pitchFamily="18" charset="0"/>
            <a:cs typeface="Times New Roman" pitchFamily="18" charset="0"/>
          </a:endParaRPr>
        </a:p>
      </dsp:txBody>
      <dsp:txXfrm>
        <a:off x="0" y="559089"/>
        <a:ext cx="8643998" cy="5215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51449-B4E6-4800-B508-B0F60A279A42}">
      <dsp:nvSpPr>
        <dsp:cNvPr id="0" name=""/>
        <dsp:cNvSpPr/>
      </dsp:nvSpPr>
      <dsp:spPr>
        <a:xfrm>
          <a:off x="42" y="305452"/>
          <a:ext cx="4072593" cy="570322"/>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ru-RU" sz="1600" b="1" kern="1200" dirty="0" smtClean="0">
              <a:latin typeface="Times New Roman" pitchFamily="18" charset="0"/>
              <a:cs typeface="Times New Roman" pitchFamily="18" charset="0"/>
            </a:rPr>
            <a:t>Доход от педагогической и научной деятельности</a:t>
          </a:r>
          <a:endParaRPr lang="ru-RU" sz="1600" kern="1200" dirty="0">
            <a:latin typeface="Times New Roman" pitchFamily="18" charset="0"/>
            <a:cs typeface="Times New Roman" pitchFamily="18" charset="0"/>
          </a:endParaRPr>
        </a:p>
      </dsp:txBody>
      <dsp:txXfrm>
        <a:off x="42" y="305452"/>
        <a:ext cx="4072593" cy="570322"/>
      </dsp:txXfrm>
    </dsp:sp>
    <dsp:sp modelId="{B4AA73CC-79A2-4893-868C-8C4B335DAD97}">
      <dsp:nvSpPr>
        <dsp:cNvPr id="0" name=""/>
        <dsp:cNvSpPr/>
      </dsp:nvSpPr>
      <dsp:spPr>
        <a:xfrm>
          <a:off x="42" y="875775"/>
          <a:ext cx="4072593" cy="553392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В данной строке указывается сумма дохода от педагогической деятельности (сумма дохода, содержащаяся в справке по форме 2-НДФЛ, выданной по месту преподавания) и дохода от научной деятельности (доходы, полученные по результатам заключенных договоров на выполнение НИОКР и за оказание возмездных услуг в области интеллектуальной деятельности, от публикации статей, учебных пособий и монографий, от использования авторских или иных смежных прав и т.д.).</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Если педагогическая или научная деятельность являлась деятельностью по основному месту работы (например, супруга служащего (работника), гражданина либо сам гражданин в отчетном периоде работали преподавателем в образовательной организации), то сведения о полученных от нее доходах следует указывать в графе «Доход по основному месту работы», а не в графе «Доход от педагогической и научной деятельности».</a:t>
          </a:r>
          <a:endParaRPr lang="ru-RU" sz="1600" kern="1200" dirty="0">
            <a:latin typeface="Times New Roman" pitchFamily="18" charset="0"/>
            <a:cs typeface="Times New Roman" pitchFamily="18" charset="0"/>
          </a:endParaRPr>
        </a:p>
      </dsp:txBody>
      <dsp:txXfrm>
        <a:off x="42" y="875775"/>
        <a:ext cx="4072593" cy="5533920"/>
      </dsp:txXfrm>
    </dsp:sp>
    <dsp:sp modelId="{1A6872D3-77EA-4B39-BF63-0540A29FE39C}">
      <dsp:nvSpPr>
        <dsp:cNvPr id="0" name=""/>
        <dsp:cNvSpPr/>
      </dsp:nvSpPr>
      <dsp:spPr>
        <a:xfrm>
          <a:off x="4642799" y="305452"/>
          <a:ext cx="4072593" cy="570322"/>
        </a:xfrm>
        <a:prstGeom prst="rect">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w="9525" cap="flat" cmpd="sng" algn="ctr">
          <a:solidFill>
            <a:schemeClr val="accent1">
              <a:hueOff val="0"/>
              <a:satOff val="0"/>
              <a:lumOff val="0"/>
              <a:alphaOff val="0"/>
            </a:schemeClr>
          </a:solidFill>
          <a:prstDash val="solid"/>
        </a:ln>
        <a:effectLst>
          <a:glow rad="63500">
            <a:schemeClr val="accent1">
              <a:hueOff val="0"/>
              <a:satOff val="0"/>
              <a:lumOff val="0"/>
              <a:alphaOff val="0"/>
              <a:tint val="30000"/>
              <a:shade val="95000"/>
              <a:satMod val="300000"/>
              <a:alpha val="50000"/>
            </a:schemeClr>
          </a:glow>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ru-RU" sz="1600" b="1" kern="1200" dirty="0" smtClean="0">
              <a:latin typeface="Times New Roman" pitchFamily="18" charset="0"/>
              <a:cs typeface="Times New Roman" pitchFamily="18" charset="0"/>
            </a:rPr>
            <a:t>Доход от иной творческой деятельности</a:t>
          </a:r>
          <a:endParaRPr lang="ru-RU" sz="1600" kern="1200" dirty="0">
            <a:latin typeface="Times New Roman" pitchFamily="18" charset="0"/>
            <a:cs typeface="Times New Roman" pitchFamily="18" charset="0"/>
          </a:endParaRPr>
        </a:p>
      </dsp:txBody>
      <dsp:txXfrm>
        <a:off x="4642799" y="305452"/>
        <a:ext cx="4072593" cy="570322"/>
      </dsp:txXfrm>
    </dsp:sp>
    <dsp:sp modelId="{18B959EE-DF51-4DD8-8FBD-931F4D63F536}">
      <dsp:nvSpPr>
        <dsp:cNvPr id="0" name=""/>
        <dsp:cNvSpPr/>
      </dsp:nvSpPr>
      <dsp:spPr>
        <a:xfrm>
          <a:off x="4642799" y="875775"/>
          <a:ext cx="4072593" cy="553392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В данной строке указывается сумма доходов, полученных в разных сферах творческой деятельности (технической, художественной, публицистической и т.д.), включающих доход от создания литературных произведений (их публикации), фоторабот для печати, произведений архитектуры и дизайна, произведений скульптуры, аудиовизуальных произведений (видео-, теле- и кинофильмов), музыкальных произведений,  гонорары за участие в съемках и т.д.</a:t>
          </a:r>
          <a:endParaRPr lang="ru-RU" sz="1600" kern="1200" dirty="0">
            <a:latin typeface="Times New Roman" pitchFamily="18" charset="0"/>
            <a:cs typeface="Times New Roman" pitchFamily="18" charset="0"/>
          </a:endParaRPr>
        </a:p>
        <a:p>
          <a:pPr marL="171450" lvl="1" indent="-171450" algn="just" defTabSz="711200">
            <a:lnSpc>
              <a:spcPct val="90000"/>
            </a:lnSpc>
            <a:spcBef>
              <a:spcPct val="0"/>
            </a:spcBef>
            <a:spcAft>
              <a:spcPct val="15000"/>
            </a:spcAft>
            <a:buChar char="••"/>
          </a:pPr>
          <a:r>
            <a:rPr lang="ru-RU" sz="1600" kern="1200" dirty="0" smtClean="0">
              <a:latin typeface="Times New Roman" pitchFamily="18" charset="0"/>
              <a:cs typeface="Times New Roman" pitchFamily="18" charset="0"/>
            </a:rPr>
            <a:t>Подлежат указанию в строках 2, 3 суммы, полученные в виде грантов, предоставляемых для поддержки науки и образования, культуры и искусства в Российской Федерации от международных и иных организаций, в виде международных (и иных) премий за выдающиеся достижения в области науки и техники, литературы и искусства, образования, культуры и т.д.</a:t>
          </a:r>
          <a:endParaRPr lang="ru-RU" sz="1600" kern="1200" dirty="0">
            <a:latin typeface="Times New Roman" pitchFamily="18" charset="0"/>
            <a:cs typeface="Times New Roman" pitchFamily="18" charset="0"/>
          </a:endParaRPr>
        </a:p>
      </dsp:txBody>
      <dsp:txXfrm>
        <a:off x="4642799" y="875775"/>
        <a:ext cx="4072593" cy="553392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8DFFD7-6FB2-405F-A810-6C78145E3C1C}" type="datetimeFigureOut">
              <a:rPr lang="ru-RU" smtClean="0"/>
              <a:pPr/>
              <a:t>01.04.2021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A15FFB-8E91-4EA4-B699-5F1FB50D3065}" type="slidenum">
              <a:rPr lang="ru-RU" smtClean="0"/>
              <a:pPr/>
              <a:t>‹#›</a:t>
            </a:fld>
            <a:endParaRPr lang="ru-RU"/>
          </a:p>
        </p:txBody>
      </p:sp>
    </p:spTree>
    <p:extLst>
      <p:ext uri="{BB962C8B-B14F-4D97-AF65-F5344CB8AC3E}">
        <p14:creationId xmlns:p14="http://schemas.microsoft.com/office/powerpoint/2010/main" val="4122855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7A15FFB-8E91-4EA4-B699-5F1FB50D3065}" type="slidenum">
              <a:rPr lang="ru-RU" smtClean="0"/>
              <a:pPr/>
              <a:t>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7A15FFB-8E91-4EA4-B699-5F1FB50D3065}" type="slidenum">
              <a:rPr lang="ru-RU" smtClean="0"/>
              <a:pPr/>
              <a:t>29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8" name="Номер слайда 7"/>
          <p:cNvSpPr>
            <a:spLocks noGrp="1"/>
          </p:cNvSpPr>
          <p:nvPr>
            <p:ph type="sldNum" sz="quarter" idx="11"/>
          </p:nvPr>
        </p:nvSpPr>
        <p:spPr/>
        <p:txBody>
          <a:bodyPr/>
          <a:lstStyle/>
          <a:p>
            <a:fld id="{725C68B6-61C2-468F-89AB-4B9F7531AA68}"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01.04.2021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5B106E36-FD25-4E2D-B0AA-010F637433A0}" type="datetimeFigureOut">
              <a:rPr lang="ru-RU" smtClean="0"/>
              <a:pPr/>
              <a:t>01.04.2021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B106E36-FD25-4E2D-B0AA-010F637433A0}" type="datetimeFigureOut">
              <a:rPr lang="ru-RU" smtClean="0"/>
              <a:pPr/>
              <a:t>01.04.2021</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gibdd.ru/r/66/contacts/div1165058/" TargetMode="External"/><Relationship Id="rId2" Type="http://schemas.openxmlformats.org/officeDocument/2006/relationships/hyperlink" Target="https://www.gibdd.ru/r/77/contacts/div1145039/" TargetMode="External"/><Relationship Id="rId1" Type="http://schemas.openxmlformats.org/officeDocument/2006/relationships/slideLayout" Target="../slideLayouts/slideLayout7.xml"/><Relationship Id="rId4" Type="http://schemas.openxmlformats.org/officeDocument/2006/relationships/hyperlink" Target="https://www.gibdd.ru/r/66/contacts/div1165043/"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consultantplus://offline/ref=4BC6814DDC56B9B1ED04E47954C025460615ECC74F14F649C2C82A9D5718F7703D27FC49DDA3FC0Da9xCL"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3.xml.rels><?xml version="1.0" encoding="UTF-8" standalone="yes"?>
<Relationships xmlns="http://schemas.openxmlformats.org/package/2006/relationships"><Relationship Id="rId2" Type="http://schemas.openxmlformats.org/officeDocument/2006/relationships/hyperlink" Target="http://www.cbr.ru/currency_base/daily.aspx"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diagramLayout" Target="../diagrams/layout31.xml"/><Relationship Id="rId3" Type="http://schemas.openxmlformats.org/officeDocument/2006/relationships/diagramLayout" Target="../diagrams/layout30.xml"/><Relationship Id="rId7" Type="http://schemas.openxmlformats.org/officeDocument/2006/relationships/diagramData" Target="../diagrams/data31.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11" Type="http://schemas.microsoft.com/office/2007/relationships/diagramDrawing" Target="../diagrams/drawing31.xml"/><Relationship Id="rId5" Type="http://schemas.openxmlformats.org/officeDocument/2006/relationships/diagramColors" Target="../diagrams/colors30.xml"/><Relationship Id="rId10" Type="http://schemas.openxmlformats.org/officeDocument/2006/relationships/diagramColors" Target="../diagrams/colors31.xml"/><Relationship Id="rId4" Type="http://schemas.openxmlformats.org/officeDocument/2006/relationships/diagramQuickStyle" Target="../diagrams/quickStyle30.xml"/><Relationship Id="rId9" Type="http://schemas.openxmlformats.org/officeDocument/2006/relationships/diagramQuickStyle" Target="../diagrams/quickStyle3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www.cbr.ru/finm_infrastructure/oper/"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consultantplus://offline/ref=FAB3907D3FC9CFBC20FDE5941189B9DBC699F167E782E7A46BD1DBCE896153A727714E8DD2649312B189EFF5tF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376" y="1820206"/>
            <a:ext cx="7772400" cy="2894678"/>
          </a:xfrm>
        </p:spPr>
        <p:txBody>
          <a:bodyPr>
            <a:normAutofit fontScale="90000"/>
          </a:bodyPr>
          <a:lstStyle/>
          <a:p>
            <a:r>
              <a:rPr lang="ru-RU" dirty="0" smtClean="0"/>
              <a:t>Организация работы со сведениями о доходах, расходах, об имуществе и обязательствах имущественного характера</a:t>
            </a:r>
            <a:endParaRPr lang="ru-RU" dirty="0"/>
          </a:p>
        </p:txBody>
      </p:sp>
      <p:sp>
        <p:nvSpPr>
          <p:cNvPr id="3" name="Прямоугольник 2"/>
          <p:cNvSpPr/>
          <p:nvPr/>
        </p:nvSpPr>
        <p:spPr>
          <a:xfrm>
            <a:off x="335072" y="260648"/>
            <a:ext cx="8485400" cy="646331"/>
          </a:xfrm>
          <a:prstGeom prst="rect">
            <a:avLst/>
          </a:prstGeom>
          <a:noFill/>
        </p:spPr>
        <p:txBody>
          <a:bodyPr wrap="none" lIns="91440" tIns="45720" rIns="91440" bIns="45720">
            <a:spAutoFit/>
          </a:bodyPr>
          <a:lstStyle/>
          <a:p>
            <a:pPr algn="ctr"/>
            <a:r>
              <a:rPr lang="ru-RU"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Управление по профилактике коррупционных и иных правонарушений </a:t>
            </a:r>
          </a:p>
          <a:p>
            <a:pPr algn="ctr"/>
            <a:r>
              <a:rPr lang="ru-RU"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Правительства Пензенской области</a:t>
            </a:r>
          </a:p>
        </p:txBody>
      </p:sp>
      <p:sp>
        <p:nvSpPr>
          <p:cNvPr id="5" name="Прямоугольник 4"/>
          <p:cNvSpPr/>
          <p:nvPr/>
        </p:nvSpPr>
        <p:spPr>
          <a:xfrm>
            <a:off x="3893622" y="6217567"/>
            <a:ext cx="1470466" cy="307777"/>
          </a:xfrm>
          <a:prstGeom prst="rect">
            <a:avLst/>
          </a:prstGeom>
          <a:noFill/>
        </p:spPr>
        <p:txBody>
          <a:bodyPr wrap="none" lIns="91440" tIns="45720" rIns="91440" bIns="45720">
            <a:spAutoFit/>
          </a:bodyPr>
          <a:lstStyle/>
          <a:p>
            <a:pPr algn="ctr"/>
            <a:r>
              <a:rPr lang="ru-RU" sz="1400" b="1" dirty="0" err="1"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г.Пенза</a:t>
            </a:r>
            <a:r>
              <a:rPr lang="ru-RU" sz="1400" b="1"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 2021 г.</a:t>
            </a:r>
            <a:endParaRPr lang="ru-RU" sz="1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r>
              <a:rPr lang="ru-RU" sz="4300" b="1" u="sng" dirty="0" smtClean="0">
                <a:latin typeface="Times New Roman" pitchFamily="18" charset="0"/>
                <a:ea typeface="Calibri" pitchFamily="34" charset="0"/>
                <a:cs typeface="Times New Roman" pitchFamily="18" charset="0"/>
              </a:rPr>
              <a:t>Несовершеннолетние дети</a:t>
            </a:r>
            <a:r>
              <a:rPr lang="ru-RU" sz="4300" dirty="0" smtClean="0">
                <a:latin typeface="Arial" pitchFamily="34" charset="0"/>
              </a:rPr>
              <a:t/>
            </a:r>
            <a:br>
              <a:rPr lang="ru-RU" sz="4300" dirty="0" smtClean="0">
                <a:latin typeface="Arial" pitchFamily="34" charset="0"/>
              </a:rPr>
            </a:br>
            <a:endParaRPr lang="ru-RU" sz="4300" dirty="0"/>
          </a:p>
        </p:txBody>
      </p:sp>
      <p:sp>
        <p:nvSpPr>
          <p:cNvPr id="25601" name="Rectangle 1"/>
          <p:cNvSpPr>
            <a:spLocks noChangeArrowheads="1"/>
          </p:cNvSpPr>
          <p:nvPr/>
        </p:nvSpPr>
        <p:spPr bwMode="auto">
          <a:xfrm>
            <a:off x="571472" y="1285860"/>
            <a:ext cx="7929586"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Статья</a:t>
            </a:r>
            <a:r>
              <a:rPr kumimoji="0" lang="ru-RU"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60 Конституции Российской Федерации устанавливает, что гражданин Российской Федерации может самостоятельно осуществлять в полном объеме свои права и обязанности с 18</a:t>
            </a:r>
            <a:r>
              <a:rPr kumimoji="0" lang="ru-RU"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лет. Таким образом, ребенок считается совершеннолетним при достижении им возраста 18</a:t>
            </a:r>
            <a:r>
              <a:rPr kumimoji="0" lang="ru-RU"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лет.</a:t>
            </a:r>
          </a:p>
          <a:p>
            <a:pPr marL="0" marR="0" lvl="0" indent="450850" algn="just" defTabSz="914400" rtl="0" eaLnBrk="0" fontAlgn="base" latinLnBrk="0" hangingPunct="0">
              <a:lnSpc>
                <a:spcPct val="100000"/>
              </a:lnSpc>
              <a:spcBef>
                <a:spcPct val="0"/>
              </a:spcBef>
              <a:spcAft>
                <a:spcPct val="0"/>
              </a:spcAft>
              <a:buClrTx/>
              <a:buSzTx/>
              <a:tabLst/>
            </a:pPr>
            <a:endParaRPr kumimoji="0" lang="ru-RU" b="0" i="0" u="none" strike="noStrike" cap="none" normalizeH="0" baseline="0" dirty="0" smtClean="0">
              <a:ln>
                <a:noFill/>
              </a:ln>
              <a:solidFill>
                <a:schemeClr val="tx1"/>
              </a:solidFill>
              <a:effectLst/>
              <a:latin typeface="Arial" pitchFamily="34" charset="0"/>
            </a:endParaRPr>
          </a:p>
          <a:p>
            <a:pPr indent="450850" algn="just" eaLnBrk="0" fontAlgn="base" hangingPunct="0">
              <a:spcBef>
                <a:spcPct val="0"/>
              </a:spcBef>
              <a:spcAft>
                <a:spcPct val="0"/>
              </a:spcAft>
              <a:buFontTx/>
              <a:buChar char="•"/>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представлении сведений в отношении несовершеннолетних детей следует учитывать, что лицо считается достигшим определенного возраста на следующий день после дня </a:t>
            </a:r>
            <a:r>
              <a:rPr lang="ru-RU" dirty="0" smtClean="0">
                <a:latin typeface="Times New Roman" pitchFamily="18" charset="0"/>
                <a:ea typeface="Calibri" pitchFamily="34" charset="0"/>
                <a:cs typeface="Times New Roman" pitchFamily="18" charset="0"/>
              </a:rPr>
              <a:t>рождения. В случае если служащий (работник) является опекуном (попечителем), усыновителем несовершеннолетнего ребенка, то сведения в отношении данного ребенка подлежат представлению.</a:t>
            </a:r>
          </a:p>
          <a:p>
            <a:pPr indent="450850" algn="just" eaLnBrk="0" fontAlgn="base" hangingPunct="0">
              <a:spcBef>
                <a:spcPct val="0"/>
              </a:spcBef>
              <a:spcAft>
                <a:spcPct val="0"/>
              </a:spcAft>
            </a:pPr>
            <a:endParaRPr lang="ru-RU" dirty="0" smtClean="0">
              <a:latin typeface="Times New Roman" pitchFamily="18" charset="0"/>
              <a:ea typeface="Calibri" pitchFamily="34" charset="0"/>
              <a:cs typeface="Times New Roman" pitchFamily="18" charset="0"/>
            </a:endParaRPr>
          </a:p>
          <a:p>
            <a:pPr indent="450850" algn="just" eaLnBrk="0" fontAlgn="base" hangingPunct="0">
              <a:spcBef>
                <a:spcPct val="0"/>
              </a:spcBef>
              <a:spcAft>
                <a:spcPct val="0"/>
              </a:spcAft>
              <a:buFontTx/>
              <a:buChar char="•"/>
            </a:pPr>
            <a:r>
              <a:rPr lang="ru-RU" dirty="0" smtClean="0">
                <a:latin typeface="Times New Roman" pitchFamily="18" charset="0"/>
                <a:ea typeface="Calibri" pitchFamily="34" charset="0"/>
                <a:cs typeface="Times New Roman" pitchFamily="18" charset="0"/>
              </a:rPr>
              <a:t>В случае если супруга (супруг) служащего (работника) является опекуном (попечителем), усыновителем несовершеннолетнего ребенка, то сведения в отношении данного ребенка рекомендуется представить.</a:t>
            </a:r>
          </a:p>
          <a:p>
            <a:pPr indent="450850" algn="just" eaLnBrk="0" fontAlgn="base" hangingPunct="0">
              <a:spcBef>
                <a:spcPct val="0"/>
              </a:spcBef>
              <a:spcAft>
                <a:spcPct val="0"/>
              </a:spcAft>
            </a:pPr>
            <a:endParaRPr lang="ru-RU" dirty="0" smtClean="0">
              <a:latin typeface="Times New Roman" pitchFamily="18" charset="0"/>
              <a:ea typeface="Calibri" pitchFamily="34" charset="0"/>
              <a:cs typeface="Times New Roman" pitchFamily="18" charset="0"/>
            </a:endParaRPr>
          </a:p>
          <a:p>
            <a:pPr indent="450850" algn="just" eaLnBrk="0" fontAlgn="base" hangingPunct="0">
              <a:spcBef>
                <a:spcPct val="0"/>
              </a:spcBef>
              <a:spcAft>
                <a:spcPct val="0"/>
              </a:spcAft>
              <a:buFontTx/>
              <a:buChar char="•"/>
            </a:pPr>
            <a:r>
              <a:rPr lang="ru-RU" dirty="0" smtClean="0">
                <a:latin typeface="Times New Roman" pitchFamily="18" charset="0"/>
                <a:ea typeface="Calibri" pitchFamily="34" charset="0"/>
                <a:cs typeface="Times New Roman" pitchFamily="18" charset="0"/>
              </a:rPr>
              <a:t>Сведения в отношении несовершеннолетних детей, проживающих раздельно со служащим (работником) в случае, если служащий (работник) не лишен родительских прав, представляются в установленном порядке.</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90"/>
            <a:ext cx="8258204" cy="2500330"/>
          </a:xfrm>
        </p:spPr>
        <p:txBody>
          <a:bodyPr>
            <a:normAutofit fontScale="90000"/>
          </a:bodyPr>
          <a:lstStyle/>
          <a:p>
            <a:pPr algn="ctr"/>
            <a:r>
              <a:rPr lang="ru-RU" sz="4400" b="1" dirty="0" smtClean="0">
                <a:latin typeface="Times New Roman" pitchFamily="18" charset="0"/>
                <a:cs typeface="Times New Roman" pitchFamily="18" charset="0"/>
              </a:rPr>
              <a:t/>
            </a:r>
            <a:br>
              <a:rPr lang="ru-RU" sz="44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Рекомендуемые действия при невозможности представить сведения в отношении члена семьи</a:t>
            </a:r>
            <a:r>
              <a:rPr lang="ru-RU" dirty="0" smtClean="0"/>
              <a:t/>
            </a:r>
            <a:br>
              <a:rPr lang="ru-RU" dirty="0" smtClean="0"/>
            </a:br>
            <a:endParaRPr lang="ru-RU" dirty="0"/>
          </a:p>
        </p:txBody>
      </p:sp>
      <p:sp>
        <p:nvSpPr>
          <p:cNvPr id="26625" name="Rectangle 1"/>
          <p:cNvSpPr>
            <a:spLocks noChangeArrowheads="1"/>
          </p:cNvSpPr>
          <p:nvPr/>
        </p:nvSpPr>
        <p:spPr bwMode="auto">
          <a:xfrm>
            <a:off x="428596" y="1285860"/>
            <a:ext cx="8429684" cy="58367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невозможности по объективным причинам представить сведения о доходах, расходах, об имуществе и обязательствах имущественного характера своей супруги (супруга), своих несовершеннолетних детей служащему (работнику) </a:t>
            </a:r>
            <a:r>
              <a:rPr kumimoji="0" lang="ru-RU" sz="14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следует обратиться с заявлением</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предусмотренным абзацем третьим подпункта «б» пункта 2 Положения о порядке рассмотрения президиумом Совета при Президенте Российской Федерации по противодействию коррупции вопросов, касающихся соблюдения требований к служебному (должностному) поведению лиц, замещающих государственные должности Российской Федерации и отдельные должности федеральной государственной службы, и урегулирования конфликта интересов, а также некоторых обращений граждан, утвержденного Указом Президента Российской Федерации от 25 февраля 2011 г. № 233 «О некоторых вопросах организации деятельности президиума Совета при Президенте Российской Федерации по противодействию коррупции», абзацем третьим подпункта «б» пункта 16 Положения о комиссиях по соблюдению требований к служебному поведению федеральных государственных служащих и урегулированию конфликта интересов, утвержденного Указом Президента Российской Федерации  от 1</a:t>
            </a: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июля 2010 г. № 821 «О комиссиях по соблюдению требований к служебному поведению федеральных государственных служащих и урегулированию конфликта интересов».</a:t>
            </a:r>
          </a:p>
          <a:p>
            <a:pPr marL="0" marR="0" lvl="0" indent="450850" algn="just" defTabSz="914400" rtl="0" eaLnBrk="1" fontAlgn="base" latinLnBrk="0" hangingPunct="1">
              <a:lnSpc>
                <a:spcPct val="100000"/>
              </a:lnSpc>
              <a:spcBef>
                <a:spcPct val="0"/>
              </a:spcBef>
              <a:spcAft>
                <a:spcPct val="0"/>
              </a:spcAft>
              <a:buClrTx/>
              <a:buSzTx/>
              <a:buFont typeface="Wingdings" pitchFamily="2" charset="2"/>
              <a:buChar char="ü"/>
              <a:tabLst/>
            </a:pPr>
            <a:endPar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indent="450850" algn="just" fontAlgn="base">
              <a:spcBef>
                <a:spcPct val="0"/>
              </a:spcBef>
              <a:spcAft>
                <a:spcPct val="0"/>
              </a:spcAft>
              <a:buFont typeface="Wingdings" pitchFamily="2" charset="2"/>
              <a:buChar char="ü"/>
            </a:pPr>
            <a:r>
              <a:rPr lang="ru-RU" sz="1400" dirty="0" smtClean="0">
                <a:latin typeface="Times New Roman" pitchFamily="18" charset="0"/>
                <a:cs typeface="Times New Roman" pitchFamily="18" charset="0"/>
              </a:rPr>
              <a:t>Заявление должно быть направлено до истечения срока, установленного для представления служащим (работником) сведений.</a:t>
            </a:r>
          </a:p>
          <a:p>
            <a:pPr lvl="0" indent="450850" algn="just" fontAlgn="base">
              <a:spcBef>
                <a:spcPct val="0"/>
              </a:spcBef>
              <a:spcAft>
                <a:spcPct val="0"/>
              </a:spcAft>
              <a:buFont typeface="Wingdings" pitchFamily="2" charset="2"/>
              <a:buChar char="ü"/>
            </a:pPr>
            <a:endParaRPr lang="ru-RU" sz="1400" dirty="0" smtClean="0">
              <a:latin typeface="Times New Roman" pitchFamily="18" charset="0"/>
              <a:cs typeface="Times New Roman" pitchFamily="18" charset="0"/>
            </a:endParaRPr>
          </a:p>
          <a:p>
            <a:pPr lvl="0" indent="450850" algn="just" fontAlgn="base">
              <a:spcBef>
                <a:spcPct val="0"/>
              </a:spcBef>
              <a:spcAft>
                <a:spcPct val="0"/>
              </a:spcAft>
              <a:buFont typeface="Wingdings" pitchFamily="2" charset="2"/>
              <a:buChar char="ü"/>
            </a:pPr>
            <a:r>
              <a:rPr lang="ru-RU" sz="1400" dirty="0" smtClean="0">
                <a:latin typeface="Times New Roman" pitchFamily="18" charset="0"/>
                <a:cs typeface="Times New Roman" pitchFamily="18" charset="0"/>
              </a:rPr>
              <a:t>Для служащих (работников) право направить заявление о невозможности представить сведения о своих доходах, расходах, об имуществе и обязательствах имущественного характера законодательством не предусмотрено. </a:t>
            </a:r>
          </a:p>
          <a:p>
            <a:pPr lvl="0" indent="450850" algn="just" fontAlgn="base">
              <a:spcBef>
                <a:spcPct val="0"/>
              </a:spcBef>
              <a:spcAft>
                <a:spcPct val="0"/>
              </a:spcAft>
              <a:buFont typeface="Wingdings" pitchFamily="2" charset="2"/>
              <a:buChar char="ü"/>
            </a:pPr>
            <a:endParaRPr lang="ru-RU" sz="1400" dirty="0" smtClean="0">
              <a:latin typeface="Times New Roman" pitchFamily="18" charset="0"/>
              <a:cs typeface="Times New Roman" pitchFamily="18" charset="0"/>
            </a:endParaRPr>
          </a:p>
          <a:p>
            <a:pPr lvl="0" indent="450850" algn="just" fontAlgn="base">
              <a:spcBef>
                <a:spcPct val="0"/>
              </a:spcBef>
              <a:spcAft>
                <a:spcPct val="0"/>
              </a:spcAft>
              <a:buFont typeface="Wingdings" pitchFamily="2" charset="2"/>
              <a:buChar char="ü"/>
            </a:pPr>
            <a:r>
              <a:rPr lang="ru-RU" sz="1400" dirty="0" smtClean="0">
                <a:latin typeface="Times New Roman" pitchFamily="18" charset="0"/>
                <a:cs typeface="Times New Roman" pitchFamily="18" charset="0"/>
              </a:rPr>
              <a:t>Для граждан право направить заявление о невозможности представления сведений в отношении супруги (супруга) или несовершеннолетних детей законодательством не предусмотрено.</a:t>
            </a:r>
          </a:p>
          <a:p>
            <a:pPr marL="0" marR="0" lvl="0" indent="450850" algn="just" defTabSz="914400" rtl="0" eaLnBrk="1" fontAlgn="base" latinLnBrk="0" hangingPunct="1">
              <a:lnSpc>
                <a:spcPct val="100000"/>
              </a:lnSpc>
              <a:spcBef>
                <a:spcPct val="0"/>
              </a:spcBef>
              <a:spcAft>
                <a:spcPct val="0"/>
              </a:spcAft>
              <a:buClrTx/>
              <a:buSzTx/>
              <a:buFontTx/>
              <a:buChar char="•"/>
              <a:tabLst/>
            </a:pPr>
            <a:endParaRPr lang="ru-RU" sz="1400" dirty="0" smtClean="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329642" cy="1143000"/>
          </a:xfrm>
        </p:spPr>
        <p:txBody>
          <a:bodyPr>
            <a:noAutofit/>
          </a:bodyPr>
          <a:lstStyle/>
          <a:p>
            <a:pPr algn="just"/>
            <a:r>
              <a:rPr lang="ru-RU" sz="2400" b="1" dirty="0" smtClean="0">
                <a:latin typeface="Times New Roman" pitchFamily="18" charset="0"/>
                <a:cs typeface="Times New Roman" pitchFamily="18" charset="0"/>
              </a:rPr>
              <a:t>Отчетный период и отчетная дата представления сведений, установленные для граждан и служащих (работников)</a:t>
            </a:r>
            <a:endParaRPr lang="ru-RU" sz="2400" b="1" dirty="0">
              <a:latin typeface="Times New Roman" pitchFamily="18" charset="0"/>
              <a:cs typeface="Times New Roman" pitchFamily="18" charset="0"/>
            </a:endParaRPr>
          </a:p>
        </p:txBody>
      </p:sp>
      <p:graphicFrame>
        <p:nvGraphicFramePr>
          <p:cNvPr id="7" name="Содержимое 6"/>
          <p:cNvGraphicFramePr>
            <a:graphicFrameLocks noGrp="1"/>
          </p:cNvGraphicFramePr>
          <p:nvPr>
            <p:ph idx="1"/>
          </p:nvPr>
        </p:nvGraphicFramePr>
        <p:xfrm>
          <a:off x="457200" y="1417638"/>
          <a:ext cx="8472518" cy="5154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685800" y="785795"/>
            <a:ext cx="8029604" cy="4624406"/>
          </a:xfrm>
        </p:spPr>
        <p:txBody>
          <a:bodyPr>
            <a:normAutofit fontScale="90000"/>
          </a:bodyPr>
          <a:lstStyle/>
          <a:p>
            <a:pPr algn="ctr"/>
            <a:r>
              <a:rPr lang="ru-RU" dirty="0" smtClean="0"/>
              <a:t/>
            </a:r>
            <a:br>
              <a:rPr lang="ru-RU" dirty="0" smtClean="0"/>
            </a:br>
            <a:r>
              <a:rPr lang="ru-RU" dirty="0" smtClean="0"/>
              <a:t/>
            </a:r>
            <a:br>
              <a:rPr lang="ru-RU" dirty="0" smtClean="0"/>
            </a:br>
            <a:r>
              <a:rPr lang="en-US" dirty="0" smtClean="0"/>
              <a:t>II</a:t>
            </a:r>
            <a:r>
              <a:rPr lang="ru-RU" dirty="0" smtClean="0"/>
              <a:t>. Заполнение справки о доходах, расходах, об имуществе и обязательствах имущественного характера</a:t>
            </a:r>
            <a:br>
              <a:rPr lang="ru-RU" dirty="0" smtClean="0"/>
            </a:br>
            <a:r>
              <a:rPr lang="ru-RU" dirty="0" smtClean="0"/>
              <a:t> </a:t>
            </a:r>
            <a:br>
              <a:rPr lang="ru-RU" dirty="0" smtClean="0"/>
            </a:br>
            <a:endParaRPr lang="ru-RU"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428604"/>
            <a:ext cx="8429684" cy="6124754"/>
          </a:xfrm>
          <a:prstGeom prst="rect">
            <a:avLst/>
          </a:prstGeom>
          <a:noFill/>
          <a:ln>
            <a:noFill/>
            <a:headEnd/>
            <a:tailEnd/>
          </a:ln>
        </p:spPr>
        <p:style>
          <a:lnRef idx="2">
            <a:schemeClr val="accent1"/>
          </a:lnRef>
          <a:fillRef idx="1002">
            <a:schemeClr val="lt2"/>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indent="342900" algn="just" fontAlgn="base">
              <a:spcBef>
                <a:spcPct val="0"/>
              </a:spcBef>
              <a:spcAft>
                <a:spcPct val="0"/>
              </a:spcAft>
              <a:buFont typeface="Wingdings" pitchFamily="2" charset="2"/>
              <a:buChar char="ü"/>
            </a:pPr>
            <a:r>
              <a:rPr lang="ru-RU" sz="1750" dirty="0" smtClean="0">
                <a:latin typeface="Times New Roman" pitchFamily="18" charset="0"/>
                <a:ea typeface="Calibri" pitchFamily="34" charset="0"/>
                <a:cs typeface="Times New Roman" pitchFamily="18" charset="0"/>
              </a:rPr>
              <a:t>Форма справки о доходах, расходах, об имуществе и обязательствах имущественного характера утверждена Указом Президента Российской Федерации  от 23 июня 2014 г. № 460 «Об утверждении формы справки о доходах, расходах, об имуществе и обязательствах имущественного характера и внесении изменений в некоторые акты Президента Российской Федерации» (далее – справка) и является  унифицированной для всех лиц, на которых распространяется обязанность представлять сведения.</a:t>
            </a:r>
          </a:p>
          <a:p>
            <a:pPr lvl="0" indent="342900" algn="just" fontAlgn="base">
              <a:spcBef>
                <a:spcPct val="0"/>
              </a:spcBef>
              <a:spcAft>
                <a:spcPct val="0"/>
              </a:spcAft>
              <a:buFont typeface="Wingdings" pitchFamily="2" charset="2"/>
              <a:buChar char="ü"/>
            </a:pPr>
            <a:r>
              <a:rPr lang="ru-RU" sz="1600" dirty="0" smtClean="0">
                <a:latin typeface="Times New Roman" pitchFamily="18" charset="0"/>
                <a:cs typeface="Times New Roman" pitchFamily="18" charset="0"/>
              </a:rPr>
              <a:t>Справку рекомендуется заполнять на основании правоустанавливающих и иных подтверждающих официальных документов. Не рекомендуется пользоваться информацией, полученной по телефону, в том числе в виде </a:t>
            </a:r>
            <a:r>
              <a:rPr lang="ru-RU" sz="1600" dirty="0" err="1" smtClean="0">
                <a:latin typeface="Times New Roman" pitchFamily="18" charset="0"/>
                <a:cs typeface="Times New Roman" pitchFamily="18" charset="0"/>
              </a:rPr>
              <a:t>смс-сообщения</a:t>
            </a:r>
            <a:r>
              <a:rPr lang="ru-RU" sz="1600" dirty="0" smtClean="0">
                <a:latin typeface="Times New Roman" pitchFamily="18" charset="0"/>
                <a:cs typeface="Times New Roman" pitchFamily="18" charset="0"/>
              </a:rPr>
              <a:t>.</a:t>
            </a:r>
            <a:endParaRPr lang="ru-RU" sz="1750" dirty="0" smtClean="0">
              <a:latin typeface="Times New Roman" pitchFamily="18" charset="0"/>
              <a:cs typeface="Times New Roman" pitchFamily="18" charset="0"/>
            </a:endParaRPr>
          </a:p>
          <a:p>
            <a:pPr lvl="0" indent="342900" algn="just" fontAlgn="base">
              <a:spcBef>
                <a:spcPct val="0"/>
              </a:spcBef>
              <a:spcAft>
                <a:spcPct val="0"/>
              </a:spcAft>
              <a:buFont typeface="Wingdings" pitchFamily="2" charset="2"/>
              <a:buChar char="ü"/>
            </a:pPr>
            <a:r>
              <a:rPr lang="ru-RU" sz="1750" dirty="0" smtClean="0">
                <a:solidFill>
                  <a:schemeClr val="tx1"/>
                </a:solidFill>
                <a:latin typeface="Times New Roman" pitchFamily="18" charset="0"/>
                <a:ea typeface="Calibri" pitchFamily="34" charset="0"/>
                <a:cs typeface="Times New Roman" pitchFamily="18" charset="0"/>
              </a:rPr>
              <a:t>При заполнении справок  с использованием специального программного обеспечения «Справки БК» (далее – СПО «Справки БК»), размещенного на официальном сайте Президента Российской Федерации и на Федеральном портале государственной службы и управленческих кадров, личной подписью заверяется только последний лист справки.</a:t>
            </a:r>
            <a:endParaRPr lang="ru-RU" sz="175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Одновременно необходимо не допускать ситуаций, при которых дата и время печати справки будут отличаться на листах справки. Также рекомендуется обеспечить печать справки и ее заверение в течение одного дня. Печатать справки рекомендуется только на одной стороне листа.</a:t>
            </a:r>
            <a:endParaRPr lang="ru-RU" sz="1750" dirty="0" smtClean="0">
              <a:latin typeface="Times New Roman" pitchFamily="18" charset="0"/>
              <a:cs typeface="Times New Roman" pitchFamily="18" charset="0"/>
            </a:endParaRPr>
          </a:p>
          <a:p>
            <a:pPr lvl="0" indent="342900" algn="just" eaLnBrk="0" fontAlgn="base" hangingPunct="0">
              <a:spcBef>
                <a:spcPct val="0"/>
              </a:spcBef>
              <a:spcAft>
                <a:spcPct val="0"/>
              </a:spcAft>
              <a:buFont typeface="Wingdings" pitchFamily="2" charset="2"/>
              <a:buChar char="ü"/>
            </a:pPr>
            <a:r>
              <a:rPr lang="ru-RU" sz="1750" dirty="0" smtClean="0">
                <a:latin typeface="Times New Roman" pitchFamily="18" charset="0"/>
                <a:ea typeface="Times New Roman" pitchFamily="18" charset="0"/>
                <a:cs typeface="Times New Roman" pitchFamily="18" charset="0"/>
              </a:rPr>
              <a:t>Методические рекомендации по вопросам предоставления сведений о доходах, расходах, об имуществе и обязательствах имущественного характера размещены на официальном сайте Правительства Пензенской области в подразделе «Методические материалы» раздела «Против коррупции/Сведения о доходах, расходах» </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800" y="214291"/>
            <a:ext cx="6629400" cy="857255"/>
          </a:xfrm>
        </p:spPr>
        <p:txBody>
          <a:bodyPr/>
          <a:lstStyle/>
          <a:p>
            <a:r>
              <a:rPr lang="ru-RU" dirty="0" smtClean="0"/>
              <a:t>Титульный лист</a:t>
            </a:r>
            <a:endParaRPr lang="ru-RU" dirty="0"/>
          </a:p>
        </p:txBody>
      </p:sp>
      <p:graphicFrame>
        <p:nvGraphicFramePr>
          <p:cNvPr id="8" name="Содержимое 7"/>
          <p:cNvGraphicFramePr>
            <a:graphicFrameLocks noGrp="1"/>
          </p:cNvGraphicFramePr>
          <p:nvPr>
            <p:ph sz="half" idx="4294967295"/>
          </p:nvPr>
        </p:nvGraphicFramePr>
        <p:xfrm>
          <a:off x="214282" y="1071563"/>
          <a:ext cx="8715436" cy="5429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одержимое 7"/>
          <p:cNvGraphicFramePr>
            <a:graphicFrameLocks noGrp="1"/>
          </p:cNvGraphicFramePr>
          <p:nvPr>
            <p:ph sz="half" idx="1"/>
          </p:nvPr>
        </p:nvGraphicFramePr>
        <p:xfrm>
          <a:off x="457200" y="357166"/>
          <a:ext cx="8329642" cy="5429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Прямоугольник 8"/>
          <p:cNvSpPr/>
          <p:nvPr/>
        </p:nvSpPr>
        <p:spPr>
          <a:xfrm>
            <a:off x="428596" y="6000768"/>
            <a:ext cx="8358246" cy="646331"/>
          </a:xfrm>
          <a:prstGeom prst="rect">
            <a:avLst/>
          </a:prstGeom>
        </p:spPr>
        <p:txBody>
          <a:bodyPr wrap="square">
            <a:spAutoFit/>
          </a:bodyPr>
          <a:lstStyle/>
          <a:p>
            <a:pPr algn="just">
              <a:buFont typeface="Wingdings" pitchFamily="2" charset="2"/>
              <a:buChar char="ü"/>
            </a:pPr>
            <a:r>
              <a:rPr lang="ru-RU" dirty="0" smtClean="0">
                <a:latin typeface="Times New Roman" pitchFamily="18" charset="0"/>
                <a:cs typeface="Times New Roman" pitchFamily="18" charset="0"/>
              </a:rPr>
              <a:t> Для справок, заполняемых с использованием СПО «Справки БК», рекомендуется указывать страховой номер индивидуального лицевого счета (СНИЛС).</a:t>
            </a:r>
            <a:endParaRPr lang="ru-RU"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290"/>
            <a:ext cx="8572560" cy="1826363"/>
          </a:xfrm>
        </p:spPr>
        <p:txBody>
          <a:bodyPr>
            <a:normAutofit/>
          </a:bodyPr>
          <a:lstStyle/>
          <a:p>
            <a:r>
              <a:rPr lang="ru-RU" dirty="0" smtClean="0"/>
              <a:t>РАЗДЕЛ 1. СВЕДЕНИЯ О ДОХОДАХ</a:t>
            </a:r>
            <a:br>
              <a:rPr lang="ru-RU" dirty="0" smtClean="0"/>
            </a:br>
            <a:endParaRPr lang="ru-RU" dirty="0"/>
          </a:p>
        </p:txBody>
      </p:sp>
      <p:sp>
        <p:nvSpPr>
          <p:cNvPr id="6" name="Прямоугольник 5"/>
          <p:cNvSpPr/>
          <p:nvPr/>
        </p:nvSpPr>
        <p:spPr>
          <a:xfrm>
            <a:off x="357158" y="1071546"/>
            <a:ext cx="8572560" cy="830997"/>
          </a:xfrm>
          <a:prstGeom prst="rect">
            <a:avLst/>
          </a:prstGeom>
        </p:spPr>
        <p:txBody>
          <a:bodyPr wrap="square">
            <a:spAutoFit/>
          </a:bodyPr>
          <a:lstStyle/>
          <a:p>
            <a:r>
              <a:rPr lang="ru-RU" sz="1600" dirty="0" smtClean="0">
                <a:latin typeface="Times New Roman" pitchFamily="18" charset="0"/>
                <a:cs typeface="Times New Roman" pitchFamily="18" charset="0"/>
              </a:rPr>
              <a:t>В целях представления сведений под «доходом» понимаются любые денежные поступления служащего (работника), гражданина, его супруги (супруга), несовершеннолетних детей в наличной или безналичной форме, имевшие место в отчетном периоде.</a:t>
            </a:r>
            <a:endParaRPr lang="ru-RU" sz="1600" dirty="0">
              <a:latin typeface="Times New Roman" pitchFamily="18" charset="0"/>
              <a:cs typeface="Times New Roman" pitchFamily="18" charset="0"/>
            </a:endParaRPr>
          </a:p>
        </p:txBody>
      </p:sp>
      <p:graphicFrame>
        <p:nvGraphicFramePr>
          <p:cNvPr id="9" name="Схема 8"/>
          <p:cNvGraphicFramePr/>
          <p:nvPr/>
        </p:nvGraphicFramePr>
        <p:xfrm>
          <a:off x="357158" y="2714620"/>
          <a:ext cx="8358246" cy="3643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noGrp="1"/>
          </p:cNvGraphicFramePr>
          <p:nvPr>
            <p:ph idx="1"/>
          </p:nvPr>
        </p:nvGraphicFramePr>
        <p:xfrm>
          <a:off x="214282" y="571480"/>
          <a:ext cx="8643998"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одержимое 6"/>
          <p:cNvGraphicFramePr>
            <a:graphicFrameLocks noGrp="1"/>
          </p:cNvGraphicFramePr>
          <p:nvPr>
            <p:ph sz="half" idx="1"/>
          </p:nvPr>
        </p:nvGraphicFramePr>
        <p:xfrm>
          <a:off x="214282" y="142852"/>
          <a:ext cx="8715436" cy="6715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800" y="1214423"/>
            <a:ext cx="7529538" cy="4195778"/>
          </a:xfrm>
        </p:spPr>
        <p:txBody>
          <a:bodyPr>
            <a:normAutofit/>
          </a:bodyPr>
          <a:lstStyle/>
          <a:p>
            <a:pPr lvl="0" algn="ctr"/>
            <a:r>
              <a:rPr lang="ru-RU" dirty="0" smtClean="0"/>
              <a:t/>
            </a:r>
            <a:br>
              <a:rPr lang="ru-RU" dirty="0" smtClean="0"/>
            </a:br>
            <a:r>
              <a:rPr lang="en-US" dirty="0" smtClean="0"/>
              <a:t>I</a:t>
            </a:r>
            <a:r>
              <a:rPr lang="ru-RU" dirty="0" smtClean="0"/>
              <a:t>.  Представление сведений о доходах, расходах, </a:t>
            </a:r>
            <a:br>
              <a:rPr lang="ru-RU" dirty="0" smtClean="0"/>
            </a:br>
            <a:r>
              <a:rPr lang="ru-RU" dirty="0" smtClean="0"/>
              <a:t>об имуществе и обязательствах имущественного характера</a:t>
            </a:r>
            <a:br>
              <a:rPr lang="ru-RU" dirty="0" smtClean="0"/>
            </a:br>
            <a:endParaRPr lang="ru-RU"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одержимое 6"/>
          <p:cNvGraphicFramePr>
            <a:graphicFrameLocks noGrp="1"/>
          </p:cNvGraphicFramePr>
          <p:nvPr>
            <p:ph sz="quarter" idx="2"/>
          </p:nvPr>
        </p:nvGraphicFramePr>
        <p:xfrm>
          <a:off x="457200" y="214290"/>
          <a:ext cx="8329642" cy="642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одержимое 6"/>
          <p:cNvGraphicFramePr>
            <a:graphicFrameLocks noGrp="1"/>
          </p:cNvGraphicFramePr>
          <p:nvPr>
            <p:ph sz="quarter" idx="2"/>
          </p:nvPr>
        </p:nvGraphicFramePr>
        <p:xfrm>
          <a:off x="214282" y="500042"/>
          <a:ext cx="8643998"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Содержимое 8"/>
          <p:cNvGraphicFramePr>
            <a:graphicFrameLocks noGrp="1"/>
          </p:cNvGraphicFramePr>
          <p:nvPr>
            <p:ph idx="1"/>
          </p:nvPr>
        </p:nvGraphicFramePr>
        <p:xfrm>
          <a:off x="500034" y="285728"/>
          <a:ext cx="8329642" cy="6572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357166"/>
          <a:ext cx="8329642" cy="628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285728"/>
          <a:ext cx="8258204" cy="6072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357166"/>
          <a:ext cx="8401080"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357166"/>
          <a:ext cx="8329642"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Иные доходы</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47500" lnSpcReduction="20000"/>
          </a:bodyPr>
          <a:lstStyle/>
          <a:p>
            <a:pPr lvl="0"/>
            <a:r>
              <a:rPr lang="ru-RU" sz="3200" dirty="0" smtClean="0">
                <a:latin typeface="Times New Roman" pitchFamily="18" charset="0"/>
                <a:cs typeface="Times New Roman" pitchFamily="18" charset="0"/>
              </a:rPr>
              <a:t>Также подлежат отражению в строке "Иные доходы", например, следующие выплаты:</a:t>
            </a:r>
            <a:endParaRPr lang="ru-RU" sz="2400" dirty="0" smtClean="0">
              <a:latin typeface="Times New Roman" pitchFamily="18" charset="0"/>
              <a:cs typeface="Times New Roman" pitchFamily="18" charset="0"/>
            </a:endParaRPr>
          </a:p>
          <a:p>
            <a:pPr lvl="1"/>
            <a:r>
              <a:rPr lang="ru-RU" sz="2800" dirty="0" smtClean="0">
                <a:latin typeface="Times New Roman" pitchFamily="18" charset="0"/>
                <a:cs typeface="Times New Roman" pitchFamily="18" charset="0"/>
              </a:rPr>
              <a:t>ежемесячная денежная выплата на ребенка в возрасте от трех до семи лет включительно в соответствии с Указом Президента Российской Федерации от 20 марта 2020 г. № 199; </a:t>
            </a:r>
          </a:p>
          <a:p>
            <a:pPr lvl="1"/>
            <a:endParaRPr lang="ru-RU" sz="2000" dirty="0" smtClean="0">
              <a:latin typeface="Times New Roman" pitchFamily="18" charset="0"/>
              <a:cs typeface="Times New Roman" pitchFamily="18" charset="0"/>
            </a:endParaRPr>
          </a:p>
          <a:p>
            <a:pPr lvl="1"/>
            <a:r>
              <a:rPr lang="ru-RU" sz="2800" dirty="0" smtClean="0">
                <a:latin typeface="Times New Roman" pitchFamily="18" charset="0"/>
                <a:cs typeface="Times New Roman" pitchFamily="18" charset="0"/>
              </a:rPr>
              <a:t>ежемесячная выплата в целях обеспечения социальной поддержки семей, имеющих детей, в соответствии с Указом Президента Российской Федерации от 7 апреля 2020 г. № 249;</a:t>
            </a:r>
          </a:p>
          <a:p>
            <a:pPr lvl="1"/>
            <a:endParaRPr lang="ru-RU" sz="2000" dirty="0" smtClean="0">
              <a:latin typeface="Times New Roman" pitchFamily="18" charset="0"/>
              <a:cs typeface="Times New Roman" pitchFamily="18" charset="0"/>
            </a:endParaRPr>
          </a:p>
          <a:p>
            <a:pPr lvl="1"/>
            <a:r>
              <a:rPr lang="ru-RU" sz="2800" dirty="0" smtClean="0">
                <a:latin typeface="Times New Roman" pitchFamily="18" charset="0"/>
                <a:cs typeface="Times New Roman" pitchFamily="18" charset="0"/>
              </a:rPr>
              <a:t>субсидия, предоставленная в соответствии с постановлением Правительства Российской Федерации от 29 мая 2020 г. № 783 физическим лицам, в том числе индивидуальным предпринимателям, применявшим в 2019 году специальный налоговый режим "Налог на профессиональный доход", в условиях ухудшения ситуации в результате распространения новой </a:t>
            </a:r>
            <a:r>
              <a:rPr lang="ru-RU" sz="2800" dirty="0" err="1" smtClean="0">
                <a:latin typeface="Times New Roman" pitchFamily="18" charset="0"/>
                <a:cs typeface="Times New Roman" pitchFamily="18" charset="0"/>
              </a:rPr>
              <a:t>коронавирусной</a:t>
            </a:r>
            <a:r>
              <a:rPr lang="ru-RU" sz="2800" dirty="0" smtClean="0">
                <a:latin typeface="Times New Roman" pitchFamily="18" charset="0"/>
                <a:cs typeface="Times New Roman" pitchFamily="18" charset="0"/>
              </a:rPr>
              <a:t> инфекции;</a:t>
            </a:r>
          </a:p>
          <a:p>
            <a:pPr lvl="1"/>
            <a:endParaRPr lang="ru-RU" sz="2000" dirty="0" smtClean="0">
              <a:latin typeface="Times New Roman" pitchFamily="18" charset="0"/>
              <a:cs typeface="Times New Roman" pitchFamily="18" charset="0"/>
            </a:endParaRPr>
          </a:p>
          <a:p>
            <a:pPr lvl="1"/>
            <a:r>
              <a:rPr lang="ru-RU" sz="2800" dirty="0" smtClean="0">
                <a:latin typeface="Times New Roman" pitchFamily="18" charset="0"/>
                <a:cs typeface="Times New Roman" pitchFamily="18" charset="0"/>
              </a:rPr>
              <a:t>единовременная выплата гражданам Российской Федерации, проживающим на территории Российской Федерации и являющимся родителями, усыновителями, опекунами, попечителями детей в возрасте до 16 лет, имеющих гражданство Российской Федерации, в соответствии с Указом Президента Российской Федерации от 23 июня 2020 г. № 412;</a:t>
            </a:r>
          </a:p>
          <a:p>
            <a:pPr lvl="1"/>
            <a:endParaRPr lang="ru-RU" sz="2000" dirty="0" smtClean="0">
              <a:latin typeface="Times New Roman" pitchFamily="18" charset="0"/>
              <a:cs typeface="Times New Roman" pitchFamily="18" charset="0"/>
            </a:endParaRPr>
          </a:p>
          <a:p>
            <a:pPr lvl="1"/>
            <a:r>
              <a:rPr lang="ru-RU" sz="2800" dirty="0" smtClean="0">
                <a:latin typeface="Times New Roman" pitchFamily="18" charset="0"/>
                <a:cs typeface="Times New Roman" pitchFamily="18" charset="0"/>
              </a:rPr>
              <a:t>единовременная выплата гражданам Российской Федерации, проживающим на территории Российской Федерации и являющимся родителями, усыновителями, опекунами, попечителями детей в возрасте до восьми лет, имеющих гражданство Российской Федерации, в соответствии с Указом Президента Российской Федерации от 17 декабря 2020 г. № 797.</a:t>
            </a:r>
            <a:endParaRPr lang="ru-RU" sz="2000" dirty="0" smtClean="0">
              <a:latin typeface="Times New Roman" pitchFamily="18" charset="0"/>
              <a:cs typeface="Times New Roman" pitchFamily="18" charset="0"/>
            </a:endParaRP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329642" cy="939784"/>
          </a:xfrm>
        </p:spPr>
        <p:txBody>
          <a:bodyPr>
            <a:normAutofit fontScale="90000"/>
          </a:bodyPr>
          <a:lstStyle/>
          <a:p>
            <a:r>
              <a:rPr lang="ru-RU" dirty="0" smtClean="0">
                <a:latin typeface="Times New Roman" pitchFamily="18" charset="0"/>
                <a:cs typeface="Times New Roman" pitchFamily="18" charset="0"/>
              </a:rPr>
              <a:t>В «Иные доходы»</a:t>
            </a:r>
            <a:r>
              <a:rPr lang="ru-RU" b="1" dirty="0" smtClean="0">
                <a:latin typeface="Times New Roman" pitchFamily="18" charset="0"/>
                <a:cs typeface="Times New Roman" pitchFamily="18" charset="0"/>
              </a:rPr>
              <a:t> не указываются </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14282" y="1214422"/>
          <a:ext cx="8572560"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1082660"/>
          </a:xfrm>
        </p:spPr>
        <p:txBody>
          <a:bodyPr>
            <a:normAutofit fontScale="90000"/>
          </a:bodyPr>
          <a:lstStyle/>
          <a:p>
            <a:r>
              <a:rPr lang="ru-RU" dirty="0" smtClean="0">
                <a:latin typeface="Times New Roman" pitchFamily="18" charset="0"/>
                <a:cs typeface="Times New Roman" pitchFamily="18" charset="0"/>
              </a:rPr>
              <a:t>В «Иные доходы»</a:t>
            </a:r>
            <a:r>
              <a:rPr lang="ru-RU" b="1" dirty="0" smtClean="0">
                <a:latin typeface="Times New Roman" pitchFamily="18" charset="0"/>
                <a:cs typeface="Times New Roman" pitchFamily="18" charset="0"/>
              </a:rPr>
              <a:t> не указываются </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214422"/>
          <a:ext cx="8258204" cy="5500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428604"/>
            <a:ext cx="8329642" cy="989034"/>
          </a:xfrm>
        </p:spPr>
        <p:txBody>
          <a:bodyPr>
            <a:normAutofit fontScale="90000"/>
          </a:bodyPr>
          <a:lstStyle/>
          <a:p>
            <a:pPr algn="ctr"/>
            <a:r>
              <a:rPr lang="ru-RU" sz="2400" b="1" dirty="0" smtClean="0">
                <a:latin typeface="Times New Roman" pitchFamily="18" charset="0"/>
                <a:cs typeface="Times New Roman" pitchFamily="18" charset="0"/>
              </a:rPr>
              <a:t>Лица, обязанные представлять сведения о доходах, расходах, об имуществе и обязательствах имущественного характера</a:t>
            </a:r>
            <a:r>
              <a:rPr lang="ru-RU" dirty="0" smtClean="0"/>
              <a:t/>
            </a:r>
            <a:br>
              <a:rPr lang="ru-RU" dirty="0" smtClean="0"/>
            </a:br>
            <a:endParaRPr lang="ru-RU" dirty="0"/>
          </a:p>
        </p:txBody>
      </p:sp>
      <p:graphicFrame>
        <p:nvGraphicFramePr>
          <p:cNvPr id="9" name="Содержимое 8"/>
          <p:cNvGraphicFramePr>
            <a:graphicFrameLocks noGrp="1"/>
          </p:cNvGraphicFramePr>
          <p:nvPr>
            <p:ph sz="half" idx="1"/>
          </p:nvPr>
        </p:nvGraphicFramePr>
        <p:xfrm>
          <a:off x="285720" y="285728"/>
          <a:ext cx="8501122" cy="7286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800" y="357167"/>
            <a:ext cx="8101042" cy="1643073"/>
          </a:xfrm>
        </p:spPr>
        <p:txBody>
          <a:bodyPr>
            <a:normAutofit/>
          </a:bodyPr>
          <a:lstStyle/>
          <a:p>
            <a:r>
              <a:rPr lang="ru-RU" dirty="0" smtClean="0"/>
              <a:t>РАЗДЕЛ 2. СВЕДЕНИЯ О РАСХОДАХ</a:t>
            </a:r>
            <a:br>
              <a:rPr lang="ru-RU" dirty="0" smtClean="0"/>
            </a:br>
            <a:endParaRPr lang="ru-RU" dirty="0"/>
          </a:p>
        </p:txBody>
      </p:sp>
      <p:sp>
        <p:nvSpPr>
          <p:cNvPr id="1025" name="Rectangle 1"/>
          <p:cNvSpPr>
            <a:spLocks noChangeArrowheads="1"/>
          </p:cNvSpPr>
          <p:nvPr/>
        </p:nvSpPr>
        <p:spPr bwMode="auto">
          <a:xfrm>
            <a:off x="285720" y="1142984"/>
            <a:ext cx="8715436" cy="61786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133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Данный раздел справки </a:t>
            </a:r>
            <a:r>
              <a:rPr kumimoji="0" lang="ru-RU" sz="133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заполняется только</a:t>
            </a:r>
            <a:r>
              <a:rPr kumimoji="0" lang="ru-RU" sz="133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 случае, если в отчетном периоде служащим (работником), его супругой (супругом) и несовершеннолетними детьми совершена сделка (сделки) по приобретению земельного участка, другого объекта недвижимости, транспортного средства, ценных бумаг, акций (долей участия, паев в уставных (складочных) капиталах организаций), и сумма такой сделки или общая сумма совершенных сделок превышает общий доход данного лица и его супруги (супруга) за три последних года, предшествующих отчетному периоду. Например, при представлении сведений в 2020 году сообщаются сведения о сделках, совершенных в 2019 году.</a:t>
            </a:r>
            <a:endParaRPr kumimoji="0" lang="ru-RU" sz="133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33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Граждане, поступающие на службу (работу), раздел «Сведения о расходах» не заполняют.</a:t>
            </a:r>
          </a:p>
          <a:p>
            <a:pPr lvl="0" algn="just"/>
            <a:r>
              <a:rPr lang="ru-RU" sz="1400" dirty="0" smtClean="0">
                <a:latin typeface="Times New Roman" pitchFamily="18" charset="0"/>
                <a:cs typeface="Times New Roman" pitchFamily="18" charset="0"/>
              </a:rPr>
              <a:t>При расчете общего дохода служащего (работника) и его супруги (супруга) суммируются доходы, полученные ими за три календарных года, предшествовавших году совершения сделки. Например, при представлении сведений о сделках, совершенных в 2020 году, суммируются доходы служащего (работника) и его супруги (супруга), полученные в 2017, 2018 и 2019 годах. Общий доход служащего (работника) и его супруги (супруга) рассчитывается вне зависимости от замещаемой им должности в течение трех указанных лет, а также вне зависимости от места прохождения государственной службы, осуществления трудовой деятельности (на территории Российской Федерации, за рубежом). Доход несовершеннолетнего ребенка при расчете общего дохода не учитывается.</a:t>
            </a:r>
          </a:p>
          <a:p>
            <a:pPr lvl="0" algn="just"/>
            <a:r>
              <a:rPr lang="ru-RU" sz="1400" dirty="0" smtClean="0">
                <a:latin typeface="Times New Roman" pitchFamily="18" charset="0"/>
                <a:cs typeface="Times New Roman" pitchFamily="18" charset="0"/>
              </a:rPr>
              <a:t>Для цели реализации пункта 63 настоящих Методических рекомендаций при расчете общего дохода служащего (работника) и его супруги (супруга) за три года, предшествующих отчетному, доходы супруги (супруга) служащего (работника) учитываются только в случае, </a:t>
            </a:r>
            <a:r>
              <a:rPr lang="ru-RU" sz="1400" b="1" dirty="0" smtClean="0">
                <a:latin typeface="Times New Roman" pitchFamily="18" charset="0"/>
                <a:cs typeface="Times New Roman" pitchFamily="18" charset="0"/>
              </a:rPr>
              <a:t>если они состояли в браке на момент осуществления расходов по сделке (сделкам) и в течение трех лет, предшествующих отчетному периоду. </a:t>
            </a:r>
            <a:r>
              <a:rPr lang="ru-RU" sz="1400" dirty="0" smtClean="0">
                <a:latin typeface="Times New Roman" pitchFamily="18" charset="0"/>
                <a:cs typeface="Times New Roman" pitchFamily="18" charset="0"/>
              </a:rPr>
              <a:t>Во всех остальных случаях учитывается только доход служащего (работника) за три последних года, предшествующих отчетному периоду (аналогично в отношении супруги (супруга).</a:t>
            </a:r>
            <a:endParaRPr kumimoji="0" lang="ru-RU" sz="133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33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Использование для приобретения объекта недвижимого имущества средств, предоставленных государством (например, единовременная субсидия на приобретение жилого помещения, денежные средства, полученные участником </a:t>
            </a:r>
            <a:r>
              <a:rPr kumimoji="0" lang="ru-RU" sz="133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накопительно-ипотечной</a:t>
            </a:r>
            <a:r>
              <a:rPr kumimoji="0" lang="ru-RU" sz="133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системы жилищного обеспечения военнослужащих), не освобождает служащего (работника), его супругу (супруга) от обязанности представить сведения о расходах (при условии, что сделка совершена в отчетном периоде и сумма сделки или общая сумма совершенных сделок превышает доход служащего (работника) и его супруги (супруга) за три последних года, предшествующих совершению сделки).</a:t>
            </a:r>
            <a:endParaRPr kumimoji="0" lang="ru-RU" sz="133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357158" y="428604"/>
          <a:ext cx="8329642" cy="6215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642918"/>
          <a:ext cx="8401080" cy="5483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357166"/>
          <a:ext cx="840108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42"/>
          <a:ext cx="8401080"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214282" y="571480"/>
          <a:ext cx="8643998"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457200" y="109814"/>
            <a:ext cx="8401080" cy="461665"/>
          </a:xfrm>
          <a:prstGeom prst="rect">
            <a:avLst/>
          </a:prstGeom>
        </p:spPr>
        <p:txBody>
          <a:bodyPr wrap="square">
            <a:spAutoFit/>
          </a:bodyPr>
          <a:lstStyle/>
          <a:p>
            <a:r>
              <a:rPr lang="ru-RU" sz="2400" b="1" dirty="0" smtClean="0">
                <a:latin typeface="Times New Roman" pitchFamily="18" charset="0"/>
                <a:ea typeface="Calibri" pitchFamily="34" charset="0"/>
                <a:cs typeface="Times New Roman" pitchFamily="18" charset="0"/>
              </a:rPr>
              <a:t>Особенности заполнения раздела «Сведения о расходах»:</a:t>
            </a:r>
            <a:endParaRPr lang="ru-RU" sz="2400"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42"/>
          <a:ext cx="8401080"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85800" y="357167"/>
            <a:ext cx="8101042" cy="1571635"/>
          </a:xfrm>
        </p:spPr>
        <p:txBody>
          <a:bodyPr>
            <a:normAutofit fontScale="90000"/>
          </a:bodyPr>
          <a:lstStyle/>
          <a:p>
            <a:r>
              <a:rPr lang="ru-RU" dirty="0" smtClean="0"/>
              <a:t>РАЗДЕЛ 3. СВЕДЕНИЯ ОБ ИМУЩЕСТВЕ</a:t>
            </a:r>
            <a:br>
              <a:rPr lang="ru-RU" dirty="0" smtClean="0"/>
            </a:br>
            <a:endParaRPr lang="ru-RU" dirty="0"/>
          </a:p>
        </p:txBody>
      </p:sp>
      <p:sp>
        <p:nvSpPr>
          <p:cNvPr id="47108" name="Rectangle 4"/>
          <p:cNvSpPr>
            <a:spLocks noChangeArrowheads="1"/>
          </p:cNvSpPr>
          <p:nvPr/>
        </p:nvSpPr>
        <p:spPr bwMode="auto">
          <a:xfrm>
            <a:off x="242830" y="1428736"/>
            <a:ext cx="8544012"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32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3.1</a:t>
            </a:r>
            <a:r>
              <a:rPr kumimoji="0" lang="ru-RU" sz="3200" b="1" i="0" u="sng"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32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Недвижимое имущество</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1400" b="0"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Понятие недвижимого имущества установлено статьей 130 Гражданского кодекса Российской Федерации. Согласно указанной статье к недвижимым вещам (недвижимое имущество, недвижимость) относятся земельные участки, участки недр и все, что прочно связано с землей, то есть объекты, перемещение которых без несоразмерного ущерба их назначению невозможно, в том числе здания, сооружения, объекты незавершенного строительства. Законом к недвижимым вещам может быть отнесено и иное имущество (например – буровые скважины, линии электропередачи, линии связи и др.).</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7110" name="Rectangle 6"/>
          <p:cNvSpPr>
            <a:spLocks noChangeArrowheads="1"/>
          </p:cNvSpPr>
          <p:nvPr/>
        </p:nvSpPr>
        <p:spPr bwMode="auto">
          <a:xfrm>
            <a:off x="285720" y="3521617"/>
            <a:ext cx="854401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заполнении данного подраздела указываются все объекты недвижимости, принадлежащие служащему (работнику), члену семьи на праве собственности, независимо от того, когда они были приобретены, в каком регионе Российской Федерации или в каком государстве зарегистрированы.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заполнении данного подраздела рекомендуется заблаговременно проверить наличие и достоверность документов о праве собственности и/или  выписки из Единого государственного реестра прав на недвижимое имущество и сделок с ним (ЕГРП).</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7111" name="Rectangle 7"/>
          <p:cNvSpPr>
            <a:spLocks noChangeArrowheads="1"/>
          </p:cNvSpPr>
          <p:nvPr/>
        </p:nvSpPr>
        <p:spPr bwMode="auto">
          <a:xfrm>
            <a:off x="285720" y="4906612"/>
            <a:ext cx="854401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Лицо после передачи права владения, но до государственной регистрации права собственности является законным владельцем имущества на основании статьи 305 Гражданского кодекса Российской Федерации.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Указанию также подлежит недвижимое имущество, полученное в порядке наследования (выдано свидетельство о праве на наследство) или по решению суда (вступило в законную силу), право собственности на которое не зарегистрировано в установленном порядке (не осуществлена регистрация в </a:t>
            </a:r>
            <a:r>
              <a:rPr kumimoji="0" lang="ru-RU" sz="1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Росреестре</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Прямоугольник 11"/>
          <p:cNvSpPr/>
          <p:nvPr/>
        </p:nvSpPr>
        <p:spPr>
          <a:xfrm>
            <a:off x="285720" y="6507050"/>
            <a:ext cx="8544012" cy="307777"/>
          </a:xfrm>
          <a:prstGeom prst="rect">
            <a:avLst/>
          </a:prstGeom>
        </p:spPr>
        <p:txBody>
          <a:bodyPr wrap="square">
            <a:spAutoFit/>
          </a:bodyPr>
          <a:lstStyle/>
          <a:p>
            <a:pPr>
              <a:buFont typeface="Wingdings" pitchFamily="2" charset="2"/>
              <a:buChar char="ü"/>
            </a:pPr>
            <a:r>
              <a:rPr lang="ru-RU" sz="1400" dirty="0" smtClean="0">
                <a:latin typeface="Times New Roman" pitchFamily="18" charset="0"/>
                <a:cs typeface="Times New Roman" pitchFamily="18" charset="0"/>
              </a:rPr>
              <a:t>  Каждый объект недвижимости, на который зарегистрировано право собственности, указывается отдельно</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01080" cy="725470"/>
          </a:xfrm>
        </p:spPr>
        <p:txBody>
          <a:bodyPr>
            <a:normAutofit fontScale="90000"/>
          </a:bodyPr>
          <a:lstStyle/>
          <a:p>
            <a:r>
              <a:rPr lang="ru-RU" sz="4800" b="1" dirty="0" smtClean="0">
                <a:latin typeface="Times New Roman" pitchFamily="18" charset="0"/>
                <a:cs typeface="Times New Roman" pitchFamily="18" charset="0"/>
              </a:rPr>
              <a:t>Вид и наименование имущества</a:t>
            </a:r>
            <a:endParaRPr lang="ru-RU" dirty="0"/>
          </a:p>
        </p:txBody>
      </p:sp>
      <p:graphicFrame>
        <p:nvGraphicFramePr>
          <p:cNvPr id="4" name="Содержимое 3"/>
          <p:cNvGraphicFramePr>
            <a:graphicFrameLocks noGrp="1"/>
          </p:cNvGraphicFramePr>
          <p:nvPr>
            <p:ph idx="1"/>
          </p:nvPr>
        </p:nvGraphicFramePr>
        <p:xfrm>
          <a:off x="142844" y="1000108"/>
          <a:ext cx="9001156" cy="6072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457200" y="357166"/>
          <a:ext cx="8401080"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Содержимое 8"/>
          <p:cNvGraphicFramePr>
            <a:graphicFrameLocks noGrp="1"/>
          </p:cNvGraphicFramePr>
          <p:nvPr>
            <p:ph sz="half" idx="1"/>
          </p:nvPr>
        </p:nvGraphicFramePr>
        <p:xfrm>
          <a:off x="142844" y="142852"/>
          <a:ext cx="8858312" cy="6500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300" b="1" dirty="0" smtClean="0">
                <a:latin typeface="Times New Roman" pitchFamily="18" charset="0"/>
                <a:cs typeface="Times New Roman" pitchFamily="18" charset="0"/>
              </a:rPr>
              <a:t>Вид собственности имущества</a:t>
            </a:r>
            <a:endParaRPr lang="ru-RU" sz="43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115328" cy="4686320"/>
          </a:xfrm>
        </p:spPr>
        <p:txBody>
          <a:bodyPr>
            <a:normAutofit/>
          </a:bodyPr>
          <a:lstStyle/>
          <a:p>
            <a:pPr marL="85725" lvl="0" indent="450850" algn="just">
              <a:buFont typeface="Wingdings" pitchFamily="2" charset="2"/>
              <a:buChar char="ü"/>
            </a:pPr>
            <a:r>
              <a:rPr lang="ru-RU" sz="1800" dirty="0" smtClean="0">
                <a:latin typeface="Times New Roman" pitchFamily="18" charset="0"/>
                <a:cs typeface="Times New Roman" pitchFamily="18" charset="0"/>
              </a:rPr>
              <a:t>В графе </a:t>
            </a:r>
            <a:r>
              <a:rPr lang="ru-RU" sz="1800" b="1" dirty="0" smtClean="0">
                <a:latin typeface="Times New Roman" pitchFamily="18" charset="0"/>
                <a:cs typeface="Times New Roman" pitchFamily="18" charset="0"/>
              </a:rPr>
              <a:t>«Вид собственности»</a:t>
            </a:r>
            <a:r>
              <a:rPr lang="ru-RU" sz="1800" dirty="0" smtClean="0">
                <a:latin typeface="Times New Roman" pitchFamily="18" charset="0"/>
                <a:cs typeface="Times New Roman" pitchFamily="18" charset="0"/>
              </a:rPr>
              <a:t> указывается вид собственности на имущество (индивидуальная, общая совместная, общая долевая). </a:t>
            </a:r>
          </a:p>
          <a:p>
            <a:pPr marL="85725" lvl="0" indent="450850" algn="just">
              <a:buFont typeface="Wingdings" pitchFamily="2" charset="2"/>
              <a:buChar char="ü"/>
            </a:pPr>
            <a:endParaRPr lang="ru-RU" sz="1800" dirty="0" smtClean="0">
              <a:latin typeface="Times New Roman" pitchFamily="18" charset="0"/>
              <a:cs typeface="Times New Roman" pitchFamily="18" charset="0"/>
            </a:endParaRPr>
          </a:p>
          <a:p>
            <a:pPr marL="85725" lvl="0" indent="450850" algn="just">
              <a:buFont typeface="Wingdings" pitchFamily="2" charset="2"/>
              <a:buChar char="ü"/>
            </a:pPr>
            <a:r>
              <a:rPr lang="ru-RU" sz="1800" dirty="0" smtClean="0">
                <a:latin typeface="Times New Roman" pitchFamily="18" charset="0"/>
                <a:cs typeface="Times New Roman" pitchFamily="18" charset="0"/>
              </a:rPr>
              <a:t>В соответствии с Гражданским кодексом Российской Федерации имущество принадлежит лицам на праве общей собственности, если находится в собственности двух или нескольких лиц. При этом имущество может находиться в общей собственности с определением доли каждого из собственников в праве собственности (долевая собственность) или без определения таких долей (совместная собственность).</a:t>
            </a:r>
          </a:p>
          <a:p>
            <a:pPr marL="85725" lvl="0" indent="450850" algn="just">
              <a:buFont typeface="Wingdings" pitchFamily="2" charset="2"/>
              <a:buChar char="ü"/>
            </a:pPr>
            <a:endParaRPr lang="ru-RU" sz="1800" dirty="0" smtClean="0">
              <a:latin typeface="Times New Roman" pitchFamily="18" charset="0"/>
              <a:cs typeface="Times New Roman" pitchFamily="18" charset="0"/>
            </a:endParaRPr>
          </a:p>
          <a:p>
            <a:pPr marL="85725" lvl="0" indent="450850" algn="just">
              <a:buFont typeface="Wingdings" pitchFamily="2" charset="2"/>
              <a:buChar char="ü"/>
            </a:pPr>
            <a:r>
              <a:rPr lang="ru-RU" sz="1800" dirty="0" smtClean="0">
                <a:latin typeface="Times New Roman" pitchFamily="18" charset="0"/>
                <a:cs typeface="Times New Roman" pitchFamily="18" charset="0"/>
              </a:rPr>
              <a:t>При заполнении справки для совместной собственности дополнительно указываются иные лица, в собственности которых находится имущество (фамилия, имя и отчество физического лица или наименование организации). Для долевой собственности дополнительно указывается доля лица, сведения об имуществе которого представляются.</a:t>
            </a:r>
          </a:p>
          <a:p>
            <a:pPr>
              <a:buFont typeface="Wingdings" pitchFamily="2" charset="2"/>
              <a:buChar char="ü"/>
            </a:pPr>
            <a:endParaRPr lang="ru-RU"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300" b="1" dirty="0" smtClean="0">
                <a:latin typeface="Times New Roman" pitchFamily="18" charset="0"/>
                <a:cs typeface="Times New Roman" pitchFamily="18" charset="0"/>
              </a:rPr>
              <a:t>Местонахождение</a:t>
            </a:r>
            <a:endParaRPr lang="ru-RU" sz="43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500174"/>
            <a:ext cx="8043890" cy="5000660"/>
          </a:xfrm>
        </p:spPr>
        <p:txBody>
          <a:bodyPr>
            <a:normAutofit/>
          </a:bodyPr>
          <a:lstStyle/>
          <a:p>
            <a:pPr marL="0" lvl="0" indent="354013" algn="just">
              <a:buNone/>
            </a:pPr>
            <a:r>
              <a:rPr lang="ru-RU" sz="1700" dirty="0" smtClean="0">
                <a:latin typeface="Times New Roman" pitchFamily="18" charset="0"/>
                <a:cs typeface="Times New Roman" pitchFamily="18" charset="0"/>
              </a:rPr>
              <a:t>Местонахождение (адрес) недвижимого имущества указывается согласно правоустанавливающим документам. </a:t>
            </a:r>
          </a:p>
          <a:p>
            <a:pPr marL="0" lvl="0" indent="354013" algn="just">
              <a:buNone/>
            </a:pPr>
            <a:endParaRPr lang="ru-RU" sz="1700" dirty="0" smtClean="0">
              <a:latin typeface="Times New Roman" pitchFamily="18" charset="0"/>
              <a:cs typeface="Times New Roman" pitchFamily="18" charset="0"/>
            </a:endParaRPr>
          </a:p>
          <a:p>
            <a:pPr marL="0" lvl="0" indent="354013" algn="just">
              <a:buNone/>
            </a:pPr>
            <a:r>
              <a:rPr lang="ru-RU" sz="1700" dirty="0" smtClean="0">
                <a:latin typeface="Times New Roman" pitchFamily="18" charset="0"/>
                <a:cs typeface="Times New Roman" pitchFamily="18" charset="0"/>
              </a:rPr>
              <a:t> Если правообладателем объекта недвижимого имущества является физическое лицо, то указывается:</a:t>
            </a:r>
          </a:p>
          <a:p>
            <a:pPr marL="0" lvl="0" indent="0" algn="just">
              <a:buNone/>
            </a:pPr>
            <a:r>
              <a:rPr lang="ru-RU" sz="1700" dirty="0" smtClean="0">
                <a:latin typeface="Times New Roman" pitchFamily="18" charset="0"/>
                <a:cs typeface="Times New Roman" pitchFamily="18" charset="0"/>
              </a:rPr>
              <a:t>1) индекс;</a:t>
            </a:r>
          </a:p>
          <a:p>
            <a:pPr marL="0" indent="0" algn="just">
              <a:buNone/>
            </a:pPr>
            <a:r>
              <a:rPr lang="ru-RU" sz="1700" dirty="0" smtClean="0">
                <a:latin typeface="Times New Roman" pitchFamily="18" charset="0"/>
                <a:cs typeface="Times New Roman" pitchFamily="18" charset="0"/>
              </a:rPr>
              <a:t>2) субъект Российской Федерации;</a:t>
            </a:r>
          </a:p>
          <a:p>
            <a:pPr marL="0" indent="0" algn="just">
              <a:buNone/>
            </a:pPr>
            <a:r>
              <a:rPr lang="ru-RU" sz="1700" dirty="0" smtClean="0">
                <a:latin typeface="Times New Roman" pitchFamily="18" charset="0"/>
                <a:cs typeface="Times New Roman" pitchFamily="18" charset="0"/>
              </a:rPr>
              <a:t>3) район;</a:t>
            </a:r>
          </a:p>
          <a:p>
            <a:pPr marL="0" indent="0" algn="just">
              <a:buNone/>
            </a:pPr>
            <a:r>
              <a:rPr lang="ru-RU" sz="1700" dirty="0" smtClean="0">
                <a:latin typeface="Times New Roman" pitchFamily="18" charset="0"/>
                <a:cs typeface="Times New Roman" pitchFamily="18" charset="0"/>
              </a:rPr>
              <a:t>4) город иной населенный пункт (село, поселок и т.д.);</a:t>
            </a:r>
          </a:p>
          <a:p>
            <a:pPr marL="0" indent="0" algn="just">
              <a:buNone/>
            </a:pPr>
            <a:r>
              <a:rPr lang="ru-RU" sz="1700" dirty="0" smtClean="0">
                <a:latin typeface="Times New Roman" pitchFamily="18" charset="0"/>
                <a:cs typeface="Times New Roman" pitchFamily="18" charset="0"/>
              </a:rPr>
              <a:t>5) улица (проспект, переулок и т.д.);</a:t>
            </a:r>
          </a:p>
          <a:p>
            <a:pPr marL="0" indent="0" algn="just">
              <a:buNone/>
            </a:pPr>
            <a:r>
              <a:rPr lang="ru-RU" sz="1700" dirty="0" smtClean="0">
                <a:latin typeface="Times New Roman" pitchFamily="18" charset="0"/>
                <a:cs typeface="Times New Roman" pitchFamily="18" charset="0"/>
              </a:rPr>
              <a:t>6) номер дома (владения, участка), корпуса (строения), квартиры.</a:t>
            </a:r>
          </a:p>
          <a:p>
            <a:pPr marL="0" indent="354013" algn="just">
              <a:buNone/>
            </a:pPr>
            <a:endParaRPr lang="ru-RU" sz="1700" dirty="0" smtClean="0">
              <a:latin typeface="Times New Roman" pitchFamily="18" charset="0"/>
              <a:cs typeface="Times New Roman" pitchFamily="18" charset="0"/>
            </a:endParaRPr>
          </a:p>
          <a:p>
            <a:pPr marL="0" lvl="0" indent="354013" algn="just">
              <a:buNone/>
            </a:pPr>
            <a:r>
              <a:rPr lang="ru-RU" sz="1700" dirty="0" smtClean="0">
                <a:latin typeface="Times New Roman" pitchFamily="18" charset="0"/>
                <a:cs typeface="Times New Roman" pitchFamily="18" charset="0"/>
              </a:rPr>
              <a:t>Если недвижимое имущество находится за рубежом, то указывается:</a:t>
            </a:r>
          </a:p>
          <a:p>
            <a:pPr marL="0" indent="0" algn="just">
              <a:buNone/>
            </a:pPr>
            <a:r>
              <a:rPr lang="ru-RU" sz="1700" dirty="0" smtClean="0">
                <a:latin typeface="Times New Roman" pitchFamily="18" charset="0"/>
                <a:cs typeface="Times New Roman" pitchFamily="18" charset="0"/>
              </a:rPr>
              <a:t>1) наименование государства;</a:t>
            </a:r>
          </a:p>
          <a:p>
            <a:pPr marL="0" indent="0" algn="just">
              <a:buNone/>
            </a:pPr>
            <a:r>
              <a:rPr lang="ru-RU" sz="1700" dirty="0" smtClean="0">
                <a:latin typeface="Times New Roman" pitchFamily="18" charset="0"/>
                <a:cs typeface="Times New Roman" pitchFamily="18" charset="0"/>
              </a:rPr>
              <a:t>2) населенный пункт (иная единица административно-территориального деления);</a:t>
            </a:r>
          </a:p>
          <a:p>
            <a:pPr marL="0" indent="0" algn="just">
              <a:buNone/>
            </a:pPr>
            <a:r>
              <a:rPr lang="ru-RU" sz="1700" dirty="0" smtClean="0">
                <a:latin typeface="Times New Roman" pitchFamily="18" charset="0"/>
                <a:cs typeface="Times New Roman" pitchFamily="18" charset="0"/>
              </a:rPr>
              <a:t>3) почтовый адрес.</a:t>
            </a:r>
          </a:p>
          <a:p>
            <a:pPr marL="0" indent="354013" algn="just">
              <a:buNone/>
            </a:pPr>
            <a:endParaRPr lang="ru-RU"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300" b="1" dirty="0" smtClean="0">
                <a:latin typeface="Times New Roman" pitchFamily="18" charset="0"/>
                <a:cs typeface="Times New Roman" pitchFamily="18" charset="0"/>
              </a:rPr>
              <a:t>Площадь</a:t>
            </a:r>
            <a:endParaRPr lang="ru-RU" sz="43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329642" cy="4829196"/>
          </a:xfrm>
        </p:spPr>
        <p:txBody>
          <a:bodyPr>
            <a:normAutofit/>
          </a:bodyPr>
          <a:lstStyle/>
          <a:p>
            <a:pPr marL="85725" lvl="0" indent="365125" algn="just">
              <a:buNone/>
            </a:pPr>
            <a:r>
              <a:rPr lang="ru-RU" sz="1800" b="1" dirty="0" smtClean="0">
                <a:latin typeface="Times New Roman" pitchFamily="18" charset="0"/>
                <a:cs typeface="Times New Roman" pitchFamily="18" charset="0"/>
              </a:rPr>
              <a:t>Площадь </a:t>
            </a:r>
            <a:r>
              <a:rPr lang="ru-RU" sz="1800" dirty="0" smtClean="0">
                <a:latin typeface="Times New Roman" pitchFamily="18" charset="0"/>
                <a:cs typeface="Times New Roman" pitchFamily="18" charset="0"/>
              </a:rPr>
              <a:t>объекта недвижимого имущества указывается на основании правоустанавливающих документов. Если недвижимое имущество принадлежит служащему (работнику) на праве совместной собственности (без определения долей) или долевой собственности, указывается общая площадь данного объекта, а не площадь доли.</a:t>
            </a:r>
          </a:p>
          <a:p>
            <a:pPr marL="85725" lvl="0" indent="365125" algn="just">
              <a:buNone/>
            </a:pPr>
            <a:endParaRPr lang="ru-RU" sz="1800" dirty="0" smtClean="0">
              <a:latin typeface="Times New Roman" pitchFamily="18" charset="0"/>
              <a:cs typeface="Times New Roman" pitchFamily="18" charset="0"/>
            </a:endParaRPr>
          </a:p>
          <a:p>
            <a:pPr marL="85725" lvl="0" indent="365125" algn="just">
              <a:spcBef>
                <a:spcPts val="0"/>
              </a:spcBef>
              <a:buNone/>
            </a:pPr>
            <a:r>
              <a:rPr lang="ru-RU" sz="1800" dirty="0" smtClean="0">
                <a:latin typeface="Times New Roman" pitchFamily="18" charset="0"/>
                <a:cs typeface="Times New Roman" pitchFamily="18" charset="0"/>
              </a:rPr>
              <a:t>Информация о недвижимом имуществе, принадлежащем на праве общей долевой собственности в многоквартирном доме (например, межквартирные лестничные площадки, лестницы, лифты, лифтовые и иные шахты, коридоры, технические этажи, чердаки, подвалы и др.), не подлежит указанию в справке</a:t>
            </a:r>
            <a:r>
              <a:rPr lang="ru-RU" dirty="0" smtClean="0"/>
              <a:t>.</a:t>
            </a:r>
          </a:p>
          <a:p>
            <a:endParaRPr lang="ru-RU"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472518" cy="1357322"/>
          </a:xfrm>
        </p:spPr>
        <p:txBody>
          <a:bodyPr>
            <a:normAutofit fontScale="90000"/>
          </a:bodyPr>
          <a:lstStyle/>
          <a:p>
            <a:r>
              <a:rPr lang="ru-RU" sz="4800" b="1" dirty="0" smtClean="0">
                <a:latin typeface="Times New Roman" pitchFamily="18" charset="0"/>
                <a:cs typeface="Times New Roman" pitchFamily="18" charset="0"/>
              </a:rPr>
              <a:t>Основание приобретения и источники средств</a:t>
            </a:r>
            <a:r>
              <a:rPr lang="ru-RU" dirty="0" smtClean="0"/>
              <a:t/>
            </a:r>
            <a:br>
              <a:rPr lang="ru-RU" dirty="0" smtClean="0"/>
            </a:br>
            <a:endParaRPr lang="ru-RU" dirty="0"/>
          </a:p>
        </p:txBody>
      </p:sp>
      <p:sp>
        <p:nvSpPr>
          <p:cNvPr id="3" name="Содержимое 2"/>
          <p:cNvSpPr>
            <a:spLocks noGrp="1"/>
          </p:cNvSpPr>
          <p:nvPr>
            <p:ph idx="1"/>
          </p:nvPr>
        </p:nvSpPr>
        <p:spPr>
          <a:xfrm>
            <a:off x="214282" y="1500174"/>
            <a:ext cx="8715436" cy="5072098"/>
          </a:xfrm>
        </p:spPr>
        <p:txBody>
          <a:bodyPr>
            <a:normAutofit lnSpcReduction="10000"/>
          </a:bodyPr>
          <a:lstStyle/>
          <a:p>
            <a:pPr marL="187325" lvl="0" indent="263525" algn="just">
              <a:buFont typeface="Wingdings" pitchFamily="2" charset="2"/>
              <a:buChar char="ü"/>
            </a:pPr>
            <a:r>
              <a:rPr lang="ru-RU" sz="1600" dirty="0" smtClean="0">
                <a:latin typeface="Times New Roman" pitchFamily="18" charset="0"/>
                <a:cs typeface="Times New Roman" pitchFamily="18" charset="0"/>
              </a:rPr>
              <a:t>Для каждого объекта недвижимого имущества указываются реквизиты свидетельства о государственной регистрации права собственности на недвижимое имущество и/или регистрационный номер записи в Едином государственном реестре прав на недвижимое имущество и сделок с ним (ЕГРП). Также указываются наименование и реквизиты документа, являющегося основанием для приобретения права собственности на недвижимое имущество (договор купли-продажи, договор мены, договор дарения, свидетельство о праве на наследство, решение суда и др.).</a:t>
            </a:r>
          </a:p>
          <a:p>
            <a:pPr marL="187325" lvl="0" indent="263525" algn="just">
              <a:buNone/>
            </a:pPr>
            <a:r>
              <a:rPr lang="ru-RU" sz="1600" dirty="0" smtClean="0">
                <a:latin typeface="Times New Roman" pitchFamily="18" charset="0"/>
                <a:cs typeface="Times New Roman" pitchFamily="18" charset="0"/>
              </a:rPr>
              <a:t>	</a:t>
            </a:r>
          </a:p>
          <a:p>
            <a:pPr marL="187325" lvl="0" indent="263525" algn="just">
              <a:buFont typeface="Wingdings" pitchFamily="2" charset="2"/>
              <a:buChar char="ü"/>
            </a:pPr>
            <a:r>
              <a:rPr lang="ru-RU" sz="1600" dirty="0" smtClean="0">
                <a:latin typeface="Times New Roman" pitchFamily="18" charset="0"/>
                <a:cs typeface="Times New Roman" pitchFamily="18" charset="0"/>
              </a:rPr>
              <a:t>В случае если право на недвижимое имущество возникло до вступления в силу Федерального закона от 21 июля 1997 г. № 122-ФЗ «О государственной регистрации прав на недвижимое имущество и сделок с ним», свидетельство о государственной регистрации права собственности и/или запись в ЕГРП в установленном данным Законом порядке не оформлены, то указываются имеющиеся правоустанавливающие документы, подтверждающие основание приобретения права собственности (например, постановление Исполкома города </a:t>
            </a:r>
            <a:r>
              <a:rPr lang="en-US" sz="1600" dirty="0" smtClean="0">
                <a:latin typeface="Times New Roman" pitchFamily="18" charset="0"/>
                <a:cs typeface="Times New Roman" pitchFamily="18" charset="0"/>
              </a:rPr>
              <a:t>N</a:t>
            </a:r>
            <a:r>
              <a:rPr lang="ru-RU" sz="1600" dirty="0" smtClean="0">
                <a:latin typeface="Times New Roman" pitchFamily="18" charset="0"/>
                <a:cs typeface="Times New Roman" pitchFamily="18" charset="0"/>
              </a:rPr>
              <a:t> от 15.03.1995 г. № 1-345/95 о передаче недвижимого имущества в собственность и др.).</a:t>
            </a:r>
          </a:p>
          <a:p>
            <a:pPr marL="187325" lvl="0" indent="263525" algn="just">
              <a:buFont typeface="Wingdings" pitchFamily="2" charset="2"/>
              <a:buChar char="ü"/>
            </a:pPr>
            <a:endParaRPr lang="ru-RU" sz="1600" dirty="0" smtClean="0">
              <a:latin typeface="Times New Roman" pitchFamily="18" charset="0"/>
              <a:cs typeface="Times New Roman" pitchFamily="18" charset="0"/>
            </a:endParaRPr>
          </a:p>
          <a:p>
            <a:pPr marL="187325" lvl="0" indent="263525" algn="just">
              <a:buFont typeface="Wingdings" pitchFamily="2" charset="2"/>
              <a:buChar char="ü"/>
            </a:pPr>
            <a:r>
              <a:rPr lang="ru-RU" sz="1600" dirty="0" smtClean="0">
                <a:latin typeface="Times New Roman" pitchFamily="18" charset="0"/>
                <a:cs typeface="Times New Roman" pitchFamily="18" charset="0"/>
              </a:rPr>
              <a:t>Обязательно указывать правильное, официальное наименование документов с соответствующими реквизитами, например: Свидетельство о государственной регистрации права 50 НДN 776723 от 17 марта 2010 г., Запись в ЕГРП 50-50-23/092/2009-069, договор купли-продажи от 19 февраля 2010 г. и т.д.</a:t>
            </a:r>
          </a:p>
          <a:p>
            <a:endParaRPr lang="ru-RU"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214282" y="214291"/>
            <a:ext cx="8715436" cy="66710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Обязанность сообщать сведения об </a:t>
            </a:r>
            <a:r>
              <a:rPr kumimoji="0" 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источнике средств</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за счет которых приобретено имущество, находящееся за пределами территории Российской Федерации, распространяется </a:t>
            </a:r>
            <a:r>
              <a:rPr kumimoji="0" 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только</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на лиц, указанных в части 1 статьи 2 Федерального закона от 7 мая 2013 г. № 79-ФЗ «О запрете отдельным категориям лиц открывать и иметь счета (вклады), хранить наличные денежные средства и ценности в иностранных банках, расположенных за пределами территории Российской Федерации», а именно на лиц, замещающих (занимающих):</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государственные должности Российской Федерации;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должности первого заместителя и заместителей Генерального прокурора Российской Федерации;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должности членов Совета директоров Центрального банка Российской Федерации;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государственные должности субъектов Российской Федерации;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должности федеральной государственной службы, назначение на которые и освобождение от которых осуществляются Президентом Российской Федерации, Правительством Российской Федерации или Генеральным прокурором Российской Федерации;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должности заместителей руководителей федеральных органов исполнительной власти;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 должности в государственных корпорациях (компаниях), фондах и иных организациях, созданных Российской Федерацией на основании федеральных законов, назначение на которые и освобождение от которых осуществляются Президентом Российской Федерации или Правительством Российской Федерации;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lvl="0" indent="450850" algn="just"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8) должности глав городских округов, глав муниципальных районов, глав иных муниципальных образований, исполняющих полномочия глав местных администраций, глав местных администраций; </a:t>
            </a:r>
          </a:p>
          <a:p>
            <a:pPr lvl="0" indent="450850" algn="just"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9) депутатов представительных органов муниципальных районов и городских округов, осуществляющих свои полномочия на постоянной основе, депутатов, замещающих должности в представительных органах муниципальных районов и городских округов;</a:t>
            </a:r>
            <a:endParaRPr lang="ru-RU" sz="1600" dirty="0" smtClean="0">
              <a:latin typeface="Times New Roman" pitchFamily="18" charset="0"/>
              <a:cs typeface="Times New Roman" pitchFamily="18" charset="0"/>
            </a:endParaRPr>
          </a:p>
          <a:p>
            <a:pPr indent="450850" algn="just" eaLnBrk="0" fontAlgn="base" hangingPunct="0">
              <a:spcBef>
                <a:spcPct val="0"/>
              </a:spcBef>
              <a:spcAft>
                <a:spcPct val="0"/>
              </a:spcAft>
            </a:pPr>
            <a:endParaRPr lang="ru-RU" sz="1600" dirty="0" smtClean="0">
              <a:latin typeface="Times New Roman" pitchFamily="18" charset="0"/>
              <a:ea typeface="Calibri" pitchFamily="34" charset="0"/>
              <a:cs typeface="Times New Roman" pitchFamily="18" charset="0"/>
            </a:endParaRPr>
          </a:p>
          <a:p>
            <a:pPr indent="450850" algn="just" eaLnBrk="0" fontAlgn="base" hangingPunct="0">
              <a:spcBef>
                <a:spcPct val="0"/>
              </a:spcBef>
              <a:spcAft>
                <a:spcPct val="0"/>
              </a:spcAft>
            </a:pPr>
            <a:endParaRPr kumimoji="0" lang="ru-RU" sz="115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72560" cy="6247864"/>
          </a:xfrm>
          <a:prstGeom prst="rect">
            <a:avLst/>
          </a:prstGeom>
        </p:spPr>
        <p:txBody>
          <a:bodyPr wrap="square">
            <a:spAutoFit/>
          </a:bodyPr>
          <a:lstStyle/>
          <a:p>
            <a:pPr lvl="0" indent="450850" algn="just" eaLnBrk="0" fontAlgn="base" hangingPunct="0">
              <a:spcBef>
                <a:spcPct val="0"/>
              </a:spcBef>
              <a:spcAft>
                <a:spcPct val="0"/>
              </a:spcAft>
            </a:pPr>
            <a:endParaRPr lang="ru-RU" sz="1600" dirty="0" smtClean="0">
              <a:latin typeface="Times New Roman" pitchFamily="18" charset="0"/>
              <a:ea typeface="Calibri" pitchFamily="34" charset="0"/>
              <a:cs typeface="Times New Roman" pitchFamily="18" charset="0"/>
            </a:endParaRPr>
          </a:p>
          <a:p>
            <a:pPr lvl="0" indent="450850" algn="just"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10) супруг (супругов) и несовершеннолетних детей лиц, указанных в подпунктах «</a:t>
            </a:r>
            <a:r>
              <a:rPr lang="ru-RU" sz="1600" dirty="0" smtClean="0">
                <a:latin typeface="Times New Roman" pitchFamily="18" charset="0"/>
                <a:ea typeface="Calibri" pitchFamily="34" charset="0"/>
                <a:cs typeface="Times New Roman" pitchFamily="18" charset="0"/>
                <a:hlinkClick r:id=""/>
              </a:rPr>
              <a:t>1</a:t>
            </a:r>
            <a:r>
              <a:rPr lang="ru-RU" sz="1600" dirty="0" smtClean="0">
                <a:latin typeface="Times New Roman" pitchFamily="18" charset="0"/>
                <a:ea typeface="Calibri" pitchFamily="34" charset="0"/>
                <a:cs typeface="Times New Roman" pitchFamily="18" charset="0"/>
              </a:rPr>
              <a:t>» - </a:t>
            </a:r>
            <a:r>
              <a:rPr lang="ru-RU" sz="1600" dirty="0" smtClean="0">
                <a:latin typeface="Times New Roman" pitchFamily="18" charset="0"/>
                <a:ea typeface="Calibri" pitchFamily="34" charset="0"/>
                <a:cs typeface="Times New Roman" pitchFamily="18" charset="0"/>
                <a:hlinkClick r:id=""/>
              </a:rPr>
              <a:t>«9»</a:t>
            </a:r>
            <a:r>
              <a:rPr lang="ru-RU" sz="1600" dirty="0" smtClean="0">
                <a:latin typeface="Times New Roman" pitchFamily="18" charset="0"/>
                <a:ea typeface="Calibri" pitchFamily="34" charset="0"/>
                <a:cs typeface="Times New Roman" pitchFamily="18" charset="0"/>
              </a:rPr>
              <a:t> настоящего пункта;</a:t>
            </a:r>
            <a:endParaRPr lang="ru-RU" sz="1600" dirty="0" smtClean="0">
              <a:latin typeface="Times New Roman" pitchFamily="18" charset="0"/>
              <a:cs typeface="Times New Roman" pitchFamily="18" charset="0"/>
            </a:endParaRPr>
          </a:p>
          <a:p>
            <a:pPr lvl="0" indent="450850" algn="just"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11) должности федеральной государственной службы, должности государственной гражданской службы субъектов Российской Федерации, должности в Центральном банке Российской Федерации, государственных корпорациях (компаниях), фондах и иных организациях, созданных Российской Федерацией на основании федеральных законов, отдельные должности на основании трудового договора в организациях, создаваемых для выполнения задач, поставленных перед федеральными государственными органами, осуществление полномочий по которым предусматривает участие в подготовке решений, затрагивающих вопросы суверенитета и национальной безопасности Российской Федерации, и которые включены в перечни, установленные соответственно нормативными правовыми актами федеральных государственных органов, государственных органов субъектов Российской Федерации, нормативными актами Центрального банка Российской Федерации, государственных корпораций (компаний), фондов и иных организаций, созданных Российской Федерацией на основании федеральных законов (на супруг (супругов) и несовершеннолетних детей лиц, указанных в данном подпункте, вышеуказанный запрет на распространяется);</a:t>
            </a:r>
            <a:endParaRPr lang="ru-RU" sz="1600" dirty="0" smtClean="0">
              <a:latin typeface="Times New Roman" pitchFamily="18" charset="0"/>
              <a:cs typeface="Times New Roman" pitchFamily="18" charset="0"/>
            </a:endParaRPr>
          </a:p>
          <a:p>
            <a:pPr lvl="0" indent="450850" algn="just"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12) иных лиц в случаях, предусмотренных федеральными законами.</a:t>
            </a:r>
          </a:p>
          <a:p>
            <a:pPr lvl="0" indent="450850" algn="just" eaLnBrk="0" fontAlgn="base" hangingPunct="0">
              <a:spcBef>
                <a:spcPct val="0"/>
              </a:spcBef>
              <a:spcAft>
                <a:spcPct val="0"/>
              </a:spcAft>
            </a:pPr>
            <a:endParaRPr lang="ru-RU" sz="1600" dirty="0" smtClean="0">
              <a:latin typeface="Times New Roman" pitchFamily="18" charset="0"/>
              <a:cs typeface="Times New Roman" pitchFamily="18" charset="0"/>
            </a:endParaRPr>
          </a:p>
          <a:p>
            <a:pPr lvl="0" indent="450850" algn="just"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Обязанность сообщать сведения об источнике средств, за счет которых приобретено недвижимое имущество, распространяется только в отношении имущества, находящегося </a:t>
            </a:r>
            <a:r>
              <a:rPr lang="ru-RU" sz="1600" b="1" dirty="0" smtClean="0">
                <a:latin typeface="Times New Roman" pitchFamily="18" charset="0"/>
                <a:ea typeface="Calibri" pitchFamily="34" charset="0"/>
                <a:cs typeface="Times New Roman" pitchFamily="18" charset="0"/>
              </a:rPr>
              <a:t>исключительно</a:t>
            </a:r>
            <a:r>
              <a:rPr lang="ru-RU" sz="1600" dirty="0" smtClean="0">
                <a:latin typeface="Times New Roman" pitchFamily="18" charset="0"/>
                <a:ea typeface="Calibri" pitchFamily="34" charset="0"/>
                <a:cs typeface="Times New Roman" pitchFamily="18" charset="0"/>
              </a:rPr>
              <a:t> за пределами территории Российской Федерации.</a:t>
            </a:r>
          </a:p>
          <a:p>
            <a:pPr lvl="0" indent="450850" algn="just" eaLnBrk="0" fontAlgn="base" hangingPunct="0">
              <a:spcBef>
                <a:spcPct val="0"/>
              </a:spcBef>
              <a:spcAft>
                <a:spcPct val="0"/>
              </a:spcAft>
            </a:pPr>
            <a:endParaRPr lang="ru-RU" sz="1600" dirty="0" smtClean="0">
              <a:latin typeface="Times New Roman" pitchFamily="18" charset="0"/>
              <a:cs typeface="Times New Roman" pitchFamily="18" charset="0"/>
            </a:endParaRPr>
          </a:p>
          <a:p>
            <a:pPr lvl="0" indent="450850" algn="just"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Сведения о вышеуказанном источнике отображаются в справке ежегодно, вне зависимости от года приобретения имущества.</a:t>
            </a:r>
            <a:endParaRPr lang="ru-RU" sz="1600"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8596" y="357166"/>
            <a:ext cx="5228547" cy="584775"/>
          </a:xfrm>
          <a:prstGeom prst="rect">
            <a:avLst/>
          </a:prstGeom>
        </p:spPr>
        <p:txBody>
          <a:bodyPr wrap="none">
            <a:spAutoFit/>
          </a:bodyPr>
          <a:lstStyle/>
          <a:p>
            <a:r>
              <a:rPr lang="ru-RU" sz="3200" b="1" u="sng" dirty="0" smtClean="0">
                <a:latin typeface="Times New Roman" pitchFamily="18" charset="0"/>
                <a:cs typeface="Times New Roman" pitchFamily="18" charset="0"/>
              </a:rPr>
              <a:t>3.2 Транспортные средства</a:t>
            </a:r>
            <a:endParaRPr lang="ru-RU" sz="3200" b="1" u="sng" dirty="0">
              <a:latin typeface="Times New Roman" pitchFamily="18" charset="0"/>
              <a:cs typeface="Times New Roman" pitchFamily="18" charset="0"/>
            </a:endParaRPr>
          </a:p>
        </p:txBody>
      </p:sp>
      <p:sp>
        <p:nvSpPr>
          <p:cNvPr id="55297" name="Rectangle 1"/>
          <p:cNvSpPr>
            <a:spLocks noChangeArrowheads="1"/>
          </p:cNvSpPr>
          <p:nvPr/>
        </p:nvSpPr>
        <p:spPr bwMode="auto">
          <a:xfrm>
            <a:off x="285720" y="928670"/>
            <a:ext cx="8572560" cy="57015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В данном подразделе указываются сведения о транспортных средствах, находящихся в собственности, независимо от того, когда они были приобретены, в каком регионе Российской Федерации или в каком государстве зарегистрированы. Транспортные средства, переданные в пользование по доверенности, находящиеся в угоне, в залоге у банка, полностью негодные к эксплуатации, снятые с регистрационного учета и т.д., собственником которых является служащий (работник), члены его семьи, также подлежат указанию в справке. </a:t>
            </a:r>
            <a:endParaRPr kumimoji="0" lang="ru-RU" sz="1350" b="0" i="0" strike="noStrike" cap="none" normalizeH="0" baseline="0" dirty="0" smtClean="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Изменение регистрационных данных о собственнике по совершенным сделкам, направленным на отчуждение в отношении зарегистрированных транспортных средств, осуществляется на основании заявления нового собственника (пункт 6 Правил регистрации автомототранспортных средств и прицепов к ним в Государственной инспекции безопасности дорожного движения Министерства внутренних дел Российской Федерации, утвержденных приказом Министерства внутренних дел Российской Федерации от 24 ноября 2008 г. № 1001 «О порядке регистрации транспортных средств» (в редакции приказа МВД России от 7 августа 2013 г. № 605).</a:t>
            </a:r>
            <a:endParaRPr kumimoji="0" lang="ru-RU" sz="1350" b="0" i="0" strike="noStrike" cap="none" normalizeH="0" baseline="0" dirty="0" smtClean="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Если транспортное средство по состоянию на отчетную дату было зарегистрировано на служащего (работника), члена его семьи (указанные лица являлись собственниками транспортного средства), то его следует отразить в данном подразделе справки. Если на отчетную дату транспортное средство уже было отчуждено и зарегистрировано на имя покупателя, то в подразделе 3.2 справки его отражать не следует. При этом в разделе 1 справки следует указать доход от продажи транспортного средства, в том числе по схеме «</a:t>
            </a:r>
            <a:r>
              <a:rPr kumimoji="0" lang="ru-RU" sz="1350" b="0" i="0" strike="noStrike" cap="none" normalizeH="0" baseline="0" dirty="0" err="1" smtClean="0">
                <a:ln>
                  <a:noFill/>
                </a:ln>
                <a:effectLst/>
                <a:latin typeface="Times New Roman" pitchFamily="18" charset="0"/>
                <a:ea typeface="Calibri" pitchFamily="34" charset="0"/>
                <a:cs typeface="Times New Roman" pitchFamily="18" charset="0"/>
              </a:rPr>
              <a:t>трейд-ин</a:t>
            </a: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a:t>
            </a:r>
            <a:endParaRPr kumimoji="0" lang="ru-RU" sz="1350" b="0" i="0" strike="noStrike" cap="none" normalizeH="0" baseline="0" dirty="0" smtClean="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При заполнении графы</a:t>
            </a:r>
            <a:r>
              <a:rPr kumimoji="0" lang="ru-RU" sz="1350" b="1" i="0" strike="noStrike" cap="none" normalizeH="0" baseline="0" dirty="0" smtClean="0">
                <a:ln>
                  <a:noFill/>
                </a:ln>
                <a:effectLst/>
                <a:latin typeface="Times New Roman" pitchFamily="18" charset="0"/>
                <a:ea typeface="Calibri" pitchFamily="34" charset="0"/>
                <a:cs typeface="Times New Roman" pitchFamily="18" charset="0"/>
              </a:rPr>
              <a:t> «Место регистрации» </a:t>
            </a: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указывается наименование органа внутренних дел, осуществившего регистрационный учет транспортного средства, например </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hlinkClick r:id="rId2"/>
              </a:rPr>
              <a:t>МО ГИБДД ТНРЭР № 2 ГУ МВД России по г. Москве</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hlinkClick r:id="rId3"/>
              </a:rPr>
              <a:t>ОГИБДД ММО МВД России «</a:t>
            </a:r>
            <a:r>
              <a:rPr kumimoji="0" lang="ru-RU" sz="1350" b="0" i="0" strike="noStrike" cap="none" normalizeH="0" baseline="0" dirty="0" err="1" smtClean="0">
                <a:ln>
                  <a:noFill/>
                </a:ln>
                <a:effectLst/>
                <a:latin typeface="Times New Roman" pitchFamily="18" charset="0"/>
                <a:ea typeface="Times New Roman" pitchFamily="18" charset="0"/>
                <a:cs typeface="Times New Roman" pitchFamily="18" charset="0"/>
                <a:hlinkClick r:id="rId3"/>
              </a:rPr>
              <a:t>Шалинский</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hlinkClick r:id="rId4"/>
              </a:rPr>
              <a:t>ОГИБДД ММО МВД России по </a:t>
            </a:r>
            <a:r>
              <a:rPr kumimoji="0" lang="ru-RU" sz="1350" b="0" i="0" strike="noStrike" cap="none" normalizeH="0" baseline="0" dirty="0" err="1" smtClean="0">
                <a:ln>
                  <a:noFill/>
                </a:ln>
                <a:effectLst/>
                <a:latin typeface="Times New Roman" pitchFamily="18" charset="0"/>
                <a:ea typeface="Times New Roman" pitchFamily="18" charset="0"/>
                <a:cs typeface="Times New Roman" pitchFamily="18" charset="0"/>
                <a:hlinkClick r:id="rId4"/>
              </a:rPr>
              <a:t>Новолялинскому</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hlinkClick r:id="rId4"/>
              </a:rPr>
              <a:t> району</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3 отд. МОТОТРЭР ГИБДД УВД по ЦАО г. Москвы</a:t>
            </a:r>
            <a:r>
              <a:rPr kumimoji="0" lang="ru-RU" sz="1350" b="0" i="0" strike="noStrike" cap="none" normalizeH="0" baseline="0" dirty="0" smtClean="0">
                <a:ln>
                  <a:noFill/>
                </a:ln>
                <a:effectLst/>
                <a:latin typeface="Times New Roman" pitchFamily="18" charset="0"/>
                <a:ea typeface="Times New Roman" pitchFamily="18" charset="0"/>
                <a:cs typeface="Times New Roman" pitchFamily="18" charset="0"/>
              </a:rPr>
              <a:t> и т.д. Указанные данные заполняются </a:t>
            </a: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согласно свидетельству о регистрации транспортного средства. Допускается указание кода подразделения</a:t>
            </a:r>
            <a:r>
              <a:rPr kumimoji="0" lang="ru-RU" sz="1350" b="0" i="0" strike="noStrike" cap="none" normalizeH="0" dirty="0" smtClean="0">
                <a:ln>
                  <a:noFill/>
                </a:ln>
                <a:effectLst/>
                <a:latin typeface="Times New Roman" pitchFamily="18" charset="0"/>
                <a:ea typeface="Calibri" pitchFamily="34" charset="0"/>
                <a:cs typeface="Times New Roman" pitchFamily="18" charset="0"/>
              </a:rPr>
              <a:t> ГИБДД в соответствии со свидетельством о регистрации транспортного средства.</a:t>
            </a:r>
            <a:endParaRPr kumimoji="0" lang="ru-RU" sz="1350" b="0" i="0" strike="noStrike" cap="none" normalizeH="0" baseline="0" dirty="0" smtClean="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Аналогичным подходом необходимо руководствоваться при указании в данном подразделе водного, воздушного транспорта.</a:t>
            </a:r>
            <a:endParaRPr kumimoji="0" lang="ru-RU" sz="1350" b="0" i="0" strike="noStrike" cap="none" normalizeH="0" baseline="0" dirty="0" smtClean="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350" b="0" i="0" strike="noStrike" cap="none" normalizeH="0" baseline="0" dirty="0" smtClean="0">
                <a:ln>
                  <a:noFill/>
                </a:ln>
                <a:effectLst/>
                <a:latin typeface="Times New Roman" pitchFamily="18" charset="0"/>
                <a:ea typeface="Calibri" pitchFamily="34" charset="0"/>
                <a:cs typeface="Times New Roman" pitchFamily="18" charset="0"/>
              </a:rPr>
              <a:t>В строке 7 «Иные транспортные средства» подлежат указанию прицепы, зарегистрированные в установленном порядке.</a:t>
            </a:r>
            <a:endParaRPr kumimoji="0" lang="ru-RU" sz="1350" b="0" i="0" strike="noStrike" cap="none" normalizeH="0" baseline="0" dirty="0" smtClean="0">
              <a:ln>
                <a:noFill/>
              </a:ln>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14291"/>
            <a:ext cx="8243918" cy="2000263"/>
          </a:xfrm>
        </p:spPr>
        <p:txBody>
          <a:bodyPr>
            <a:normAutofit fontScale="90000"/>
          </a:bodyPr>
          <a:lstStyle/>
          <a:p>
            <a:r>
              <a:rPr lang="ru-RU" dirty="0" smtClean="0"/>
              <a:t>РАЗДЕЛ 4. СВЕДЕНИЯ О СЧЕТАХ В БАНКАХ И ИНЫХ КРЕДИТНЫХ ОРГАНИЗАЦИЯХ</a:t>
            </a:r>
            <a:br>
              <a:rPr lang="ru-RU" dirty="0" smtClean="0"/>
            </a:br>
            <a:endParaRPr lang="ru-RU" dirty="0"/>
          </a:p>
        </p:txBody>
      </p:sp>
      <p:sp>
        <p:nvSpPr>
          <p:cNvPr id="1025" name="Rectangle 1"/>
          <p:cNvSpPr>
            <a:spLocks noChangeArrowheads="1"/>
          </p:cNvSpPr>
          <p:nvPr/>
        </p:nvSpPr>
        <p:spPr bwMode="auto">
          <a:xfrm>
            <a:off x="357158" y="1714488"/>
            <a:ext cx="8501122"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sz="2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Кредитные карты, карты с овердрафтом</a:t>
            </a:r>
          </a:p>
          <a:p>
            <a:pPr marL="0" marR="0" lvl="0" indent="269875" algn="just" defTabSz="914400" rtl="0" eaLnBrk="1" fontAlgn="base" latinLnBrk="0" hangingPunct="1">
              <a:lnSpc>
                <a:spcPct val="100000"/>
              </a:lnSpc>
              <a:spcBef>
                <a:spcPct val="0"/>
              </a:spcBef>
              <a:spcAft>
                <a:spcPct val="0"/>
              </a:spcAft>
              <a:buClrTx/>
              <a:buSzTx/>
              <a:buFontTx/>
              <a:buNone/>
              <a:tabLst/>
            </a:pPr>
            <a:endParaRPr kumimoji="0" lang="ru-RU" sz="14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наличии кредитной карты соответствующие данные (наименование и адрес банка или иной кредитной организации, вид и валюта счета, дата открытия счета) указываются в разделе 4 и отражаются в справке лица, на которого оформлен кредитный договор. Учитывая, что средства на кредитной карте отражают обязательства ее держателя перед кредитным учреждением, а не сумму на счете, в графе «остаток на счете» указывается ноль «0». </a:t>
            </a:r>
          </a:p>
          <a:p>
            <a:pPr marL="0" marR="0" lvl="0" indent="450850" algn="just" defTabSz="914400" rtl="0" eaLnBrk="0" fontAlgn="base" latinLnBrk="0" hangingPunct="0">
              <a:lnSpc>
                <a:spcPct val="100000"/>
              </a:lnSpc>
              <a:spcBef>
                <a:spcPct val="0"/>
              </a:spcBef>
              <a:spcAft>
                <a:spcPct val="0"/>
              </a:spcAft>
              <a:buClrTx/>
              <a:buSzTx/>
              <a:tabLst/>
            </a:pPr>
            <a:endParaRPr kumimoji="0" lang="ru-RU" sz="16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Денежные средства, размещенные держателем на кредитной карте и не «списанные» банком или кредитной организацией до 31 декабря или иной отчетной даты в счет имеющейся задолженности, в справке указываются как принадлежащие держателю денежные средства, т.е. положительный остаток.</a:t>
            </a:r>
          </a:p>
          <a:p>
            <a:pPr marL="0" marR="0" lvl="0" indent="450850" algn="just" defTabSz="914400" rtl="0" eaLnBrk="0" fontAlgn="base" latinLnBrk="0" hangingPunct="0">
              <a:lnSpc>
                <a:spcPct val="100000"/>
              </a:lnSpc>
              <a:spcBef>
                <a:spcPct val="0"/>
              </a:spcBef>
              <a:spcAft>
                <a:spcPct val="0"/>
              </a:spcAft>
              <a:buClrTx/>
              <a:buSzTx/>
              <a:tabLst/>
            </a:pPr>
            <a:endParaRPr kumimoji="0" lang="ru-RU" sz="16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Аналогичным образом отражаются сведения о карте с овердрафтом. Если средства по овердрафту использованы, остаток на данном счете по состоянию на отчетную дату указывается ноль «0».</a:t>
            </a:r>
            <a:r>
              <a:rPr kumimoji="0" lang="ru-RU" sz="1600" b="0"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450850" algn="just" defTabSz="914400" rtl="0" eaLnBrk="0" fontAlgn="base" latinLnBrk="0" hangingPunct="0">
              <a:lnSpc>
                <a:spcPct val="100000"/>
              </a:lnSpc>
              <a:spcBef>
                <a:spcPct val="0"/>
              </a:spcBef>
              <a:spcAft>
                <a:spcPct val="0"/>
              </a:spcAft>
              <a:buClrTx/>
              <a:buSzTx/>
              <a:tabLst/>
            </a:pPr>
            <a:endParaRPr kumimoji="0" lang="ru-RU" sz="1600" b="0" i="0"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случае если задолженность по кредитной карте или овердрафту составляет более 500 000 рублей, то возникшее в этой связи обязательство финансового характера необходимо указать в </a:t>
            </a:r>
            <a:r>
              <a:rPr kumimoji="0" lang="ru-RU" sz="1600" b="0"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hlinkClick r:id="rId2"/>
              </a:rPr>
              <a:t>подразделе 6.2</a:t>
            </a:r>
            <a:r>
              <a:rPr kumimoji="0" lang="ru-RU" sz="1600" b="0"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справки.</a:t>
            </a:r>
            <a:endParaRPr kumimoji="0" lang="ru-RU" sz="1600" b="0" i="0"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noGrp="1"/>
          </p:cNvGraphicFramePr>
          <p:nvPr>
            <p:ph idx="1"/>
          </p:nvPr>
        </p:nvGraphicFramePr>
        <p:xfrm>
          <a:off x="457200" y="142852"/>
          <a:ext cx="8472518" cy="6572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42"/>
          <a:ext cx="8329642"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57158" y="357166"/>
            <a:ext cx="850112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ru-RU" sz="2400" b="1" u="sng" dirty="0" smtClean="0">
                <a:latin typeface="Times New Roman" pitchFamily="18" charset="0"/>
                <a:cs typeface="Times New Roman" pitchFamily="18" charset="0"/>
              </a:rPr>
              <a:t>Замещение конкретной должности на отчетную дату как основание для представления сведений</a:t>
            </a:r>
          </a:p>
          <a:p>
            <a:pPr marL="0" marR="0" lvl="0" indent="450850" algn="just" defTabSz="914400" rtl="0" eaLnBrk="1" fontAlgn="base" latinLnBrk="0" hangingPunct="1">
              <a:lnSpc>
                <a:spcPct val="100000"/>
              </a:lnSpc>
              <a:spcBef>
                <a:spcPct val="0"/>
              </a:spcBef>
              <a:spcAft>
                <a:spcPct val="0"/>
              </a:spcAft>
              <a:buClrTx/>
              <a:buSzTx/>
              <a:buFontTx/>
              <a:buNone/>
              <a:tabLst>
                <a:tab pos="539750" algn="l"/>
              </a:tabLst>
            </a:pPr>
            <a:endParaRPr lang="ru-RU" sz="1400" b="1" dirty="0" smtClean="0">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tab pos="539750" algn="l"/>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Требованиями </a:t>
            </a:r>
            <a:r>
              <a:rPr kumimoji="0" lang="ru-RU" sz="1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антикоррупционного</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законодательства не предусматривается освобождение служащего (работника) от исполнения обязанности представлять сведения о доходах, расходах, об имуществе и обязательствах имущественного характера (далее – сведения), в том числе в период нахождения его в отпуске (ежегодный оплачиваемый отпуск, отпуск без сохранения денежного содержания, отпуск по уходу за ребенком и другие предусмотренные законодательством отпуска), в период временной нетрудоспособности или иной период неисполнения должностных обязанностей.</a:t>
            </a: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tab pos="539750" algn="l"/>
              </a:tabLst>
            </a:pPr>
            <a:endParaRPr lang="ru-RU" sz="1400" dirty="0" smtClean="0">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ü"/>
              <a:tabLst>
                <a:tab pos="539750" algn="l"/>
              </a:tabLst>
            </a:pPr>
            <a:r>
              <a:rPr lang="ru-RU" sz="1400" dirty="0" smtClean="0">
                <a:latin typeface="Times New Roman" pitchFamily="18" charset="0"/>
                <a:cs typeface="Times New Roman" pitchFamily="18" charset="0"/>
              </a:rPr>
              <a:t>Служащий (работник) должен представить сведения, если по состоянию на 31 декабря отчетного года:</a:t>
            </a:r>
          </a:p>
          <a:p>
            <a:pPr algn="just"/>
            <a:r>
              <a:rPr lang="ru-RU" sz="1400" dirty="0" smtClean="0">
                <a:latin typeface="Times New Roman" pitchFamily="18" charset="0"/>
                <a:cs typeface="Times New Roman" pitchFamily="18" charset="0"/>
              </a:rPr>
              <a:t> замещаемая им должность была включена в соответствующий перечень  должностей, а сам служащий (работник) замещал указанную должность;</a:t>
            </a:r>
          </a:p>
          <a:p>
            <a:pPr algn="just"/>
            <a:r>
              <a:rPr lang="ru-RU" sz="1400" dirty="0" smtClean="0">
                <a:latin typeface="Times New Roman" pitchFamily="18" charset="0"/>
                <a:cs typeface="Times New Roman" pitchFamily="18" charset="0"/>
              </a:rPr>
              <a:t>2) временно замещаемая им должность была включена в соответствующий  перечень должностей. </a:t>
            </a:r>
          </a:p>
          <a:p>
            <a:pPr indent="450850" algn="just">
              <a:buFont typeface="Wingdings" pitchFamily="2" charset="2"/>
              <a:buChar char="ü"/>
            </a:pPr>
            <a:endParaRPr lang="ru-RU" sz="1400" dirty="0" smtClean="0">
              <a:latin typeface="Times New Roman" pitchFamily="18" charset="0"/>
              <a:cs typeface="Times New Roman" pitchFamily="18" charset="0"/>
            </a:endParaRPr>
          </a:p>
          <a:p>
            <a:pPr indent="450850" algn="just">
              <a:buFont typeface="Wingdings" pitchFamily="2" charset="2"/>
              <a:buChar char="ü"/>
            </a:pPr>
            <a:r>
              <a:rPr lang="ru-RU" sz="1400" dirty="0" smtClean="0">
                <a:latin typeface="Times New Roman" pitchFamily="18" charset="0"/>
                <a:cs typeface="Times New Roman" pitchFamily="18" charset="0"/>
              </a:rPr>
              <a:t>В случае </a:t>
            </a:r>
            <a:r>
              <a:rPr lang="ru-RU" sz="1400" u="sng" dirty="0" smtClean="0">
                <a:latin typeface="Times New Roman" pitchFamily="18" charset="0"/>
                <a:cs typeface="Times New Roman" pitchFamily="18" charset="0"/>
              </a:rPr>
              <a:t>замещения работником нескольких должностей </a:t>
            </a:r>
            <a:r>
              <a:rPr lang="ru-RU" sz="1400" dirty="0" smtClean="0">
                <a:latin typeface="Times New Roman" pitchFamily="18" charset="0"/>
                <a:cs typeface="Times New Roman" pitchFamily="18" charset="0"/>
              </a:rPr>
              <a:t>в одной организации (внутреннее совместительство, т.е. работник заключил трудовой договор о выполнении в свободное от основной работы время другой регулярной оплачиваемой работы у того же работодателя), замещение которых влечет обязанность представлять сведения, то таким работником заполняется одна справка с указанием обеих должностей. </a:t>
            </a:r>
          </a:p>
          <a:p>
            <a:pPr indent="450850" algn="just">
              <a:buFont typeface="Wingdings" pitchFamily="2" charset="2"/>
              <a:buChar char="ü"/>
            </a:pPr>
            <a:r>
              <a:rPr lang="ru-RU" sz="1400" dirty="0" smtClean="0">
                <a:latin typeface="Times New Roman" pitchFamily="18" charset="0"/>
                <a:cs typeface="Times New Roman" pitchFamily="18" charset="0"/>
              </a:rPr>
              <a:t>При </a:t>
            </a:r>
            <a:r>
              <a:rPr lang="ru-RU" sz="1400" u="sng" dirty="0" smtClean="0">
                <a:latin typeface="Times New Roman" pitchFamily="18" charset="0"/>
                <a:cs typeface="Times New Roman" pitchFamily="18" charset="0"/>
              </a:rPr>
              <a:t>внешнем совместительстве </a:t>
            </a:r>
            <a:r>
              <a:rPr lang="ru-RU" sz="1400" dirty="0" smtClean="0">
                <a:latin typeface="Times New Roman" pitchFamily="18" charset="0"/>
                <a:cs typeface="Times New Roman" pitchFamily="18" charset="0"/>
              </a:rPr>
              <a:t>(работником заключен трудовой договор о выполнении в свободное от основной работы время другой регулярной оплачиваемой работы у другого работодателя) работник, замещающий должности в разных организациях, замещение которых влечет обязанность представлять сведения, представляет в данные организации две справки (заполняются отдельно для каждой должности). </a:t>
            </a:r>
          </a:p>
          <a:p>
            <a:pPr indent="450850" algn="just" eaLnBrk="0" fontAlgn="base" hangingPunct="0">
              <a:spcBef>
                <a:spcPct val="0"/>
              </a:spcBef>
              <a:spcAft>
                <a:spcPct val="0"/>
              </a:spcAft>
              <a:buFontTx/>
              <a:buChar char="•"/>
              <a:tabLst>
                <a:tab pos="539750" algn="l"/>
              </a:tabLst>
            </a:pPr>
            <a:endParaRPr lang="ru-RU" sz="1400" dirty="0" smtClean="0">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539750" algn="l"/>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428596" y="285728"/>
            <a:ext cx="8358246"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Ликвидация кредитной организации</a:t>
            </a:r>
          </a:p>
          <a:p>
            <a:pPr marL="0" marR="0" lvl="0" indent="269875" algn="just" defTabSz="914400" rtl="0" eaLnBrk="1" fontAlgn="base" latinLnBrk="0" hangingPunct="1">
              <a:lnSpc>
                <a:spcPct val="100000"/>
              </a:lnSpc>
              <a:spcBef>
                <a:spcPct val="0"/>
              </a:spcBef>
              <a:spcAft>
                <a:spcPct val="0"/>
              </a:spcAft>
              <a:buClrTx/>
              <a:buSzTx/>
              <a:buFontTx/>
              <a:buNone/>
              <a:tabLst/>
            </a:pPr>
            <a:endParaRPr lang="ru-RU" sz="1400" b="1" dirty="0" smtClean="0">
              <a:latin typeface="Times New Roman" pitchFamily="18" charset="0"/>
              <a:cs typeface="Times New Roman" pitchFamily="18" charset="0"/>
            </a:endParaRPr>
          </a:p>
          <a:p>
            <a:pPr marL="0" marR="0" lvl="0" indent="269875" algn="just"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Если по состоянию на отчетную дату владельцем счета заявление о закрытии счета конкурсному управляющему не направлялось и он не получал уведомление о закрытии счета, а также в Единый государственный реестр юридических лиц не внесена запись о государственной регистрации кредитной организации в связи с ликвидацией, счет не считается закрытым, следовательно, сведения о нем подлежат указанию в данном разделе справки.</a:t>
            </a:r>
          </a:p>
          <a:p>
            <a:pPr marL="0" marR="0" lvl="0" indent="450850" algn="just" defTabSz="914400" rtl="0" eaLnBrk="0" fontAlgn="base" latinLnBrk="0" hangingPunct="0">
              <a:lnSpc>
                <a:spcPct val="100000"/>
              </a:lnSpc>
              <a:spcBef>
                <a:spcPct val="0"/>
              </a:spcBef>
              <a:spcAft>
                <a:spcPct val="0"/>
              </a:spcAft>
              <a:buClrTx/>
              <a:buSzTx/>
              <a:buFontTx/>
              <a:buChar char="•"/>
              <a:tabLst/>
            </a:pP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Ведение Единого государственного реестра юридических лиц осуществляется Федеральной налоговой службой и ее территориальными органами. В этой связи для получения информации о внесении записи в указанный реестр следует обратиться в Федеральную налоговую службу или ее территориальный орган за соответствующей выпиской.</a:t>
            </a:r>
          </a:p>
          <a:p>
            <a:pPr marL="0" marR="0" lvl="0" indent="450850" algn="just" defTabSz="914400" rtl="0" eaLnBrk="0" fontAlgn="base" latinLnBrk="0" hangingPunct="0">
              <a:lnSpc>
                <a:spcPct val="100000"/>
              </a:lnSpc>
              <a:spcBef>
                <a:spcPct val="0"/>
              </a:spcBef>
              <a:spcAft>
                <a:spcPct val="0"/>
              </a:spcAft>
              <a:buClrTx/>
              <a:buSzTx/>
              <a:buFontTx/>
              <a:buChar char="•"/>
              <a:tabLst/>
            </a:pP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данном разделе </a:t>
            </a:r>
            <a:r>
              <a:rPr kumimoji="0" 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не указываются счета</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связанные с платежами за услуги мобильной связи, жилищно-коммунальные услуги посредством использования технологий дистанционного банковского обслуживания, сведения об участии в программе государственного софинансирования пенсии, действующей в соответствии с Федеральным законом от 30</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апреля 2008</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56-ФЗ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дополнительных страховых взносах на накопительную часть трудовой пенсии и государственной поддержке формирования пенсионных накоплений</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 также сведения о размещении денежных средств в различных электронных платежных системах, например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Яндекс</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деньги</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Qiwi</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кошелек</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 др.</a:t>
            </a:r>
            <a:endParaRPr kumimoji="0" lang="ru-RU" sz="1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4"/>
          <p:cNvSpPr>
            <a:spLocks noGrp="1"/>
          </p:cNvSpPr>
          <p:nvPr>
            <p:ph type="title"/>
          </p:nvPr>
        </p:nvSpPr>
        <p:spPr>
          <a:xfrm>
            <a:off x="428596" y="214291"/>
            <a:ext cx="8358246" cy="1571635"/>
          </a:xfrm>
        </p:spPr>
        <p:txBody>
          <a:bodyPr>
            <a:normAutofit fontScale="90000"/>
          </a:bodyPr>
          <a:lstStyle/>
          <a:p>
            <a:r>
              <a:rPr lang="ru-RU" dirty="0" smtClean="0"/>
              <a:t>РАЗДЕЛ 5. СВЕДЕНИЯ О ЦЕННЫХ БУМАГАХ</a:t>
            </a:r>
            <a:br>
              <a:rPr lang="ru-RU" dirty="0" smtClean="0"/>
            </a:br>
            <a:endParaRPr lang="ru-RU" dirty="0"/>
          </a:p>
        </p:txBody>
      </p:sp>
      <p:sp>
        <p:nvSpPr>
          <p:cNvPr id="60417" name="Rectangle 1"/>
          <p:cNvSpPr>
            <a:spLocks noChangeArrowheads="1"/>
          </p:cNvSpPr>
          <p:nvPr/>
        </p:nvSpPr>
        <p:spPr bwMode="auto">
          <a:xfrm>
            <a:off x="285720" y="1785926"/>
            <a:ext cx="8501122"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данном разделе указываются сведения об имеющихся ценных бумагах, долях участия в уставных капиталах коммерческих организаций и фондах. Доход от имеющихся ценных бумаг указывается в разделе</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Сведения о доходах</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(строка 5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Доход от ценных бумаг и долей участия в коммерческих организациях</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endParaRPr>
          </a:p>
        </p:txBody>
      </p:sp>
      <p:sp>
        <p:nvSpPr>
          <p:cNvPr id="60418" name="Rectangle 2"/>
          <p:cNvSpPr>
            <a:spLocks noChangeArrowheads="1"/>
          </p:cNvSpPr>
          <p:nvPr/>
        </p:nvSpPr>
        <p:spPr bwMode="auto">
          <a:xfrm>
            <a:off x="428596" y="3214686"/>
            <a:ext cx="8286808"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3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Подраздел 5.1. Акции и иное участие в коммерческих организациях и фондах </a:t>
            </a:r>
          </a:p>
          <a:p>
            <a:pPr marL="0" marR="0" lvl="0" indent="269875" algn="just" defTabSz="914400" rtl="0" eaLnBrk="1" fontAlgn="base" latinLnBrk="0" hangingPunct="1">
              <a:lnSpc>
                <a:spcPct val="100000"/>
              </a:lnSpc>
              <a:spcBef>
                <a:spcPct val="0"/>
              </a:spcBef>
              <a:spcAft>
                <a:spcPct val="0"/>
              </a:spcAft>
              <a:buClrTx/>
              <a:buSzTx/>
              <a:buFontTx/>
              <a:buNone/>
              <a:tabLst/>
            </a:pPr>
            <a:endParaRPr kumimoji="0" lang="ru-RU" sz="1600" b="0" i="0" u="sng"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соответствии с Федеральным законом от 22</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апреля 1996</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39-ФЗ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 рынке ценных бумаг</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акция </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это эмиссионная ценная бумага, закрепляющая права ее владельца (акционера) на получение части прибыли акционерного общества в виде дивидендов, на участие в управлении акционерным обществом и на часть имущества, остающегося после его ликвидации. Акция является именной ценной бумагой. </a:t>
            </a:r>
            <a:endParaRPr kumimoji="0" lang="ru-RU" sz="1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285728"/>
          <a:ext cx="8472518" cy="6215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57158" y="428604"/>
            <a:ext cx="8358246"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sz="3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Подраздел 5.2. Иные ценные бумаги</a:t>
            </a:r>
          </a:p>
          <a:p>
            <a:pPr marL="0" marR="0" lvl="0" indent="269875" algn="just" defTabSz="914400" rtl="0" eaLnBrk="1" fontAlgn="base" latinLnBrk="0" hangingPunct="1">
              <a:lnSpc>
                <a:spcPct val="100000"/>
              </a:lnSpc>
              <a:spcBef>
                <a:spcPct val="0"/>
              </a:spcBef>
              <a:spcAft>
                <a:spcPct val="0"/>
              </a:spcAft>
              <a:buClrTx/>
              <a:buSzTx/>
              <a:buFontTx/>
              <a:buNone/>
              <a:tabLst/>
            </a:pPr>
            <a:endParaRPr kumimoji="0" lang="ru-RU" sz="3200" b="0" i="0"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 ценным бумагам относятся акция, вексель, закладная, инвестиционный пай паевого инвестиционного фонда, коносамент, облигация, чек, сберегательный сертификат, и иные ценные бумаги, названные в таком качестве в законе или признанные таковыми в установленном законом порядке, а также ценные бумаги иностранных эмитентов. </a:t>
            </a:r>
          </a:p>
          <a:p>
            <a:pPr marL="0" marR="0" lvl="0" indent="450850" algn="just" defTabSz="914400" rtl="0" eaLnBrk="0" fontAlgn="base" latinLnBrk="0" hangingPunct="0">
              <a:lnSpc>
                <a:spcPct val="100000"/>
              </a:lnSpc>
              <a:spcBef>
                <a:spcPct val="0"/>
              </a:spcBef>
              <a:spcAft>
                <a:spcPct val="0"/>
              </a:spcAft>
              <a:buClrTx/>
              <a:buSzTx/>
              <a:tabLst/>
            </a:pP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Государственный сертификат на материнский (семейный) капитал не является ценной бумагой и не подлежит указанию в подразделе 5.2 справки.</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endParaRPr>
          </a:p>
          <a:p>
            <a:pPr indent="450850" algn="just" eaLnBrk="0" fontAlgn="base" hangingPunct="0">
              <a:spcBef>
                <a:spcPct val="0"/>
              </a:spcBef>
              <a:spcAft>
                <a:spcPct val="0"/>
              </a:spcAf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подразделе 5.2 указываются все ценные бумаги по видам (облигации, векселя и другие), за исключением акций, указанных в подразделе</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5.1.</a:t>
            </a:r>
            <a:r>
              <a:rPr lang="ru-RU" sz="1600" dirty="0" smtClean="0"/>
              <a:t> </a:t>
            </a:r>
          </a:p>
          <a:p>
            <a:pPr indent="450850" algn="just" eaLnBrk="0" fontAlgn="base" hangingPunct="0">
              <a:spcBef>
                <a:spcPct val="0"/>
              </a:spcBef>
              <a:spcAft>
                <a:spcPct val="0"/>
              </a:spcAft>
            </a:pPr>
            <a:endParaRPr lang="ru-RU" sz="1600" dirty="0" smtClean="0"/>
          </a:p>
          <a:p>
            <a:pPr indent="450850" algn="just" eaLnBrk="0" fontAlgn="base" hangingPunct="0">
              <a:spcBef>
                <a:spcPct val="0"/>
              </a:spcBef>
              <a:spcAft>
                <a:spcPct val="0"/>
              </a:spcAft>
            </a:pPr>
            <a:r>
              <a:rPr lang="ru-RU" sz="1600" dirty="0" smtClean="0">
                <a:latin typeface="Times New Roman" pitchFamily="18" charset="0"/>
                <a:cs typeface="Times New Roman" pitchFamily="18" charset="0"/>
              </a:rPr>
              <a:t>В графе «</a:t>
            </a:r>
            <a:r>
              <a:rPr lang="ru-RU" sz="1600" b="1" dirty="0" smtClean="0">
                <a:latin typeface="Times New Roman" pitchFamily="18" charset="0"/>
                <a:cs typeface="Times New Roman" pitchFamily="18" charset="0"/>
              </a:rPr>
              <a:t>Общая стоимость</a:t>
            </a:r>
            <a:r>
              <a:rPr lang="ru-RU" sz="1600" dirty="0" smtClean="0">
                <a:latin typeface="Times New Roman" pitchFamily="18" charset="0"/>
                <a:cs typeface="Times New Roman" pitchFamily="18" charset="0"/>
              </a:rPr>
              <a:t>» указывается общая стоимость ценных бумаг данного вида исходя из стоимости их приобретения (если ее нельзя определить - исходя из рыночной стоимости или номинальной стоимости). Для обязательств, выраженных в иностранной валюте, стоимость указывается в рублях по курсу Банка России на отчетную дату. Сведения об официальных курсах валют на заданную дату, устанавливаемые Центральным банком Российской Федерации, размещены на его официальном сайте: </a:t>
            </a:r>
            <a:r>
              <a:rPr lang="ru-RU" sz="1600" dirty="0" smtClean="0">
                <a:latin typeface="Times New Roman" pitchFamily="18" charset="0"/>
                <a:cs typeface="Times New Roman" pitchFamily="18" charset="0"/>
                <a:hlinkClick r:id="rId2"/>
              </a:rPr>
              <a:t>http://www.cbr.ru/currency_base/daily.aspx</a:t>
            </a:r>
            <a:r>
              <a:rPr lang="ru-RU" sz="1600" dirty="0" smtClean="0">
                <a:latin typeface="Times New Roman" pitchFamily="18" charset="0"/>
                <a:cs typeface="Times New Roman" pitchFamily="18" charset="0"/>
              </a:rPr>
              <a:t>.</a:t>
            </a:r>
          </a:p>
          <a:p>
            <a:pPr marL="0" marR="0" lvl="0" indent="450850" algn="just" defTabSz="914400" rtl="0" eaLnBrk="0" fontAlgn="base" latinLnBrk="0" hangingPunct="0">
              <a:lnSpc>
                <a:spcPct val="100000"/>
              </a:lnSpc>
              <a:spcBef>
                <a:spcPct val="0"/>
              </a:spcBef>
              <a:spcAft>
                <a:spcPct val="0"/>
              </a:spcAft>
              <a:buClrTx/>
              <a:buSzTx/>
              <a:tabLst/>
            </a:pP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9"/>
            <a:ext cx="8358246" cy="2143139"/>
          </a:xfrm>
        </p:spPr>
        <p:txBody>
          <a:bodyPr>
            <a:normAutofit/>
          </a:bodyPr>
          <a:lstStyle/>
          <a:p>
            <a:r>
              <a:rPr lang="ru-RU" dirty="0" smtClean="0"/>
              <a:t>РАЗДЕЛ 6. СВЕДЕНИЯ ОБ ОБЯЗАТЕЛЬСТВАХ ИМУЩЕСТВЕННОГО ХАРАКТЕРА</a:t>
            </a:r>
            <a:endParaRPr lang="ru-RU" dirty="0"/>
          </a:p>
        </p:txBody>
      </p:sp>
      <p:sp>
        <p:nvSpPr>
          <p:cNvPr id="5" name="Прямоугольник 4"/>
          <p:cNvSpPr/>
          <p:nvPr/>
        </p:nvSpPr>
        <p:spPr>
          <a:xfrm>
            <a:off x="571472" y="2176011"/>
            <a:ext cx="8215370" cy="1077218"/>
          </a:xfrm>
          <a:prstGeom prst="rect">
            <a:avLst/>
          </a:prstGeom>
        </p:spPr>
        <p:txBody>
          <a:bodyPr wrap="square">
            <a:spAutoFit/>
          </a:bodyPr>
          <a:lstStyle/>
          <a:p>
            <a:r>
              <a:rPr lang="ru-RU" sz="3200" b="1" u="sng" dirty="0" smtClean="0">
                <a:latin typeface="Times New Roman" pitchFamily="18" charset="0"/>
                <a:cs typeface="Times New Roman" pitchFamily="18" charset="0"/>
              </a:rPr>
              <a:t>Подраздел 6.1. Объекты недвижимого имущества, находящиеся в пользовании</a:t>
            </a:r>
            <a:endParaRPr lang="ru-RU" sz="3200" u="sng" dirty="0">
              <a:latin typeface="Times New Roman" pitchFamily="18" charset="0"/>
              <a:cs typeface="Times New Roman" pitchFamily="18" charset="0"/>
            </a:endParaRPr>
          </a:p>
        </p:txBody>
      </p:sp>
      <p:sp>
        <p:nvSpPr>
          <p:cNvPr id="63490" name="Rectangle 2"/>
          <p:cNvSpPr>
            <a:spLocks noChangeArrowheads="1"/>
          </p:cNvSpPr>
          <p:nvPr/>
        </p:nvSpPr>
        <p:spPr bwMode="auto">
          <a:xfrm>
            <a:off x="571472" y="3253228"/>
            <a:ext cx="8143932"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данном подразделе указывается недвижимое имущество (муниципальное, ведомственное, арендованное и т.п.), находящееся во временном пользовании (не в собственности) служащего (работника), его супруги (супруга), несовершеннолетних детей, а также основание пользования (договор аренды, фактическое предоставление и другие). </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заполнении данного подраздела требуется указывать только те объекты недвижимого имущества, которые фактически находятся в пользовании служащего (работника) или в пользовании членов его семьи.</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Не требуется в справке одного из супругов указывать все объекты недвижимости, находящиеся в собственности другого супруга, если он (она) в действительности ими не пользуется.</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Данный подраздел заполняется в обязательном порядке теми служащими (работниками), членами их семьи, которые по месту прохождения службы или месту работы (например, в соответствующем субъекте Российской Федерации) имеют временную регистрацию.</a:t>
            </a:r>
            <a:endParaRPr kumimoji="0" lang="ru-RU" sz="1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571472" y="785794"/>
            <a:ext cx="8286808"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том числе указанию подлежат сведения о жилом помещении (дом, квартира, комната), нежилом помещении, земельном участке, гараже и т.д.:</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не принадлежащем служащему (работнику) или членам его семьи на праве собственности или на праве нанимателя, но в котором у служащего (работника), членов его семьи имеется регистрация (постоянная или временная);</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где служащий (работник), члены его семьи  фактически проживают  без заключения договора аренды, безвозмездного пользования или социального найма;</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занимаемых по договору аренды (</a:t>
            </a:r>
            <a:r>
              <a:rPr kumimoji="0" lang="ru-RU"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наема</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поднаема</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занимаемых по договорам социального найма;</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a:t>
            </a:r>
            <a:r>
              <a:rPr kumimoji="0" lang="ru-RU"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находящихся в завершающей стадии строительства и возможно пригодных к проживанию или к использованию по назначению, но не зарегистрированные в установленном порядке органами </a:t>
            </a:r>
            <a:r>
              <a:rPr kumimoji="0" lang="ru-RU"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Росреестра</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т.е. без свидетельства о праве собственности;</a:t>
            </a: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принадлежащем на праве пожизненного наследуемого владения земельным участком.</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этом указывается общая площадь объекта недвижимого имущества, находящегося в пользовании.</a:t>
            </a:r>
          </a:p>
          <a:p>
            <a:pPr marL="0" marR="0" lvl="0" indent="450850" algn="just" defTabSz="914400" rtl="0" eaLnBrk="0" fontAlgn="base" latinLnBrk="0" hangingPunct="0">
              <a:lnSpc>
                <a:spcPct val="100000"/>
              </a:lnSpc>
              <a:spcBef>
                <a:spcPct val="0"/>
              </a:spcBef>
              <a:spcAft>
                <a:spcPct val="0"/>
              </a:spcAft>
              <a:buClrTx/>
              <a:buSzTx/>
              <a:tabLst/>
            </a:pPr>
            <a:endParaRPr kumimoji="0" lang="ru-RU" sz="1600" b="0" i="0" u="none" strike="noStrike" cap="none" normalizeH="0" baseline="0" dirty="0" smtClean="0">
              <a:ln>
                <a:noFill/>
              </a:ln>
              <a:solidFill>
                <a:schemeClr val="tx1"/>
              </a:solidFill>
              <a:effectLst/>
              <a:latin typeface="Arial" pitchFamily="34" charset="0"/>
            </a:endParaRPr>
          </a:p>
          <a:p>
            <a:pPr marL="0" marR="0" lvl="0" indent="450850" algn="just" defTabSz="914400" rtl="0" eaLnBrk="0" fontAlgn="base" latinLnBrk="0" hangingPunct="0">
              <a:lnSpc>
                <a:spcPct val="100000"/>
              </a:lnSpc>
              <a:spcBef>
                <a:spcPct val="0"/>
              </a:spcBef>
              <a:spcAft>
                <a:spcPct val="0"/>
              </a:spcAft>
              <a:buClrTx/>
              <a:buSzTx/>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Сведения об объектах недвижимого имущества, находящихся в пользовании, указываются по состоянию на отчетную дату.</a:t>
            </a:r>
            <a:endParaRPr kumimoji="0" lang="ru-RU" sz="16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571472" y="214291"/>
          <a:ext cx="8072494" cy="27860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nvGraphicFramePr>
        <p:xfrm>
          <a:off x="1214414" y="3429000"/>
          <a:ext cx="6643734" cy="28937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543956" cy="1143000"/>
          </a:xfrm>
        </p:spPr>
        <p:txBody>
          <a:bodyPr>
            <a:normAutofit fontScale="90000"/>
          </a:bodyPr>
          <a:lstStyle/>
          <a:p>
            <a:r>
              <a:rPr lang="ru-RU" sz="3600" b="1" u="sng" dirty="0" smtClean="0">
                <a:latin typeface="Times New Roman" pitchFamily="18" charset="0"/>
                <a:cs typeface="Times New Roman" pitchFamily="18" charset="0"/>
              </a:rPr>
              <a:t>Подраздел 6.2. Срочные обязательства финансового характера</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214282" y="2143116"/>
          <a:ext cx="8786874" cy="4714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6561" name="Rectangle 1"/>
          <p:cNvSpPr>
            <a:spLocks noChangeArrowheads="1"/>
          </p:cNvSpPr>
          <p:nvPr/>
        </p:nvSpPr>
        <p:spPr bwMode="auto">
          <a:xfrm>
            <a:off x="500034" y="1142984"/>
            <a:ext cx="814393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данном подразделе указывается </a:t>
            </a: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каждое</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имеющиеся на отчетную дату срочное обязательство финансового характера на сумму, </a:t>
            </a: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равную или превышающую</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500 000 рублей, кредитором или должником по которым является служащий (работник), его супруга (супруг), несовершеннолетний ребенок.</a:t>
            </a:r>
            <a:endParaRPr kumimoji="0" lang="ru-RU"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428604"/>
          <a:ext cx="8472518"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643998" cy="1214446"/>
          </a:xfrm>
        </p:spPr>
        <p:txBody>
          <a:bodyPr>
            <a:normAutofit fontScale="90000"/>
          </a:bodyPr>
          <a:lstStyle/>
          <a:p>
            <a:pPr lvl="0" algn="ctr"/>
            <a:r>
              <a:rPr lang="ru-RU" sz="2200" b="1" dirty="0" smtClean="0">
                <a:latin typeface="Times New Roman" pitchFamily="18" charset="0"/>
                <a:cs typeface="Times New Roman" pitchFamily="18" charset="0"/>
              </a:rPr>
              <a:t/>
            </a:r>
            <a:br>
              <a:rPr lang="ru-RU" sz="22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Отдельные виды срочных обязательств финансового характера</a:t>
            </a:r>
            <a:r>
              <a:rPr lang="ru-RU" sz="3100" b="1" dirty="0" smtClean="0"/>
              <a:t>:</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142844" y="714356"/>
          <a:ext cx="8786874" cy="61436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642918"/>
            <a:ext cx="8215370" cy="646331"/>
          </a:xfrm>
          <a:prstGeom prst="rect">
            <a:avLst/>
          </a:prstGeom>
        </p:spPr>
        <p:txBody>
          <a:bodyPr wrap="square">
            <a:spAutoFit/>
          </a:bodyPr>
          <a:lstStyle/>
          <a:p>
            <a:endParaRPr lang="ru-RU" dirty="0" smtClean="0"/>
          </a:p>
          <a:p>
            <a:endParaRPr lang="ru-RU" dirty="0"/>
          </a:p>
        </p:txBody>
      </p:sp>
      <p:sp>
        <p:nvSpPr>
          <p:cNvPr id="5" name="Прямоугольник 4"/>
          <p:cNvSpPr/>
          <p:nvPr/>
        </p:nvSpPr>
        <p:spPr>
          <a:xfrm>
            <a:off x="285720" y="1289249"/>
            <a:ext cx="8643998" cy="6093976"/>
          </a:xfrm>
          <a:prstGeom prst="rect">
            <a:avLst/>
          </a:prstGeom>
        </p:spPr>
        <p:txBody>
          <a:bodyPr wrap="square">
            <a:spAutoFit/>
          </a:bodyPr>
          <a:lstStyle/>
          <a:p>
            <a:pPr lvl="0" indent="450850" algn="just"/>
            <a:r>
              <a:rPr lang="ru-RU" sz="2000" dirty="0" smtClean="0">
                <a:latin typeface="Times New Roman" pitchFamily="18" charset="0"/>
                <a:cs typeface="Times New Roman" pitchFamily="18" charset="0"/>
              </a:rPr>
              <a:t>      </a:t>
            </a:r>
          </a:p>
          <a:p>
            <a:pPr lvl="0" indent="450850" algn="just"/>
            <a:endParaRPr lang="ru-RU" sz="2000" dirty="0" smtClean="0">
              <a:latin typeface="Times New Roman" pitchFamily="18" charset="0"/>
              <a:cs typeface="Times New Roman" pitchFamily="18" charset="0"/>
            </a:endParaRPr>
          </a:p>
          <a:p>
            <a:pPr indent="450850" algn="just"/>
            <a:r>
              <a:rPr lang="ru-RU" sz="2000" dirty="0" smtClean="0">
                <a:latin typeface="Times New Roman" pitchFamily="18" charset="0"/>
                <a:cs typeface="Times New Roman" pitchFamily="18" charset="0"/>
              </a:rPr>
              <a:t>При невозможности представить сведения о доходах, расходах, об имуществе и обязательствах имущественного характера лично, служащему (работнику) рекомендуется направить их в государственный орган, орган местного самоуправления, организацию посредством почтовой связи. Сведения, направленные через организацию почтовой связи, считаются представленными в срок, если были сданы в организацию почтовой связи до 24 часов последнего дня срока.</a:t>
            </a:r>
          </a:p>
          <a:p>
            <a:pPr lvl="0" indent="450850" algn="just"/>
            <a:endParaRPr lang="ru-RU" sz="2000" dirty="0" smtClean="0">
              <a:latin typeface="Times New Roman" pitchFamily="18" charset="0"/>
              <a:cs typeface="Times New Roman" pitchFamily="18" charset="0"/>
            </a:endParaRPr>
          </a:p>
          <a:p>
            <a:pPr indent="450850" algn="just"/>
            <a:r>
              <a:rPr lang="ru-RU" sz="2000" dirty="0" smtClean="0">
                <a:latin typeface="Times New Roman" pitchFamily="18" charset="0"/>
                <a:cs typeface="Times New Roman" pitchFamily="18" charset="0"/>
              </a:rPr>
              <a:t>Если последний день срока представления сведений (30 апреля) приходится на нерабочий день, сведения представляются в последний рабочий день.</a:t>
            </a:r>
          </a:p>
          <a:p>
            <a:pPr indent="450850" algn="just"/>
            <a:r>
              <a:rPr lang="ru-RU" sz="2000" dirty="0" smtClean="0">
                <a:latin typeface="Times New Roman" pitchFamily="18" charset="0"/>
                <a:cs typeface="Times New Roman" pitchFamily="18" charset="0"/>
              </a:rPr>
              <a:t>       В нерабочий день сведения направляются посредством почтовой связи. </a:t>
            </a:r>
          </a:p>
          <a:p>
            <a:pPr algn="just"/>
            <a:endParaRPr lang="ru-RU" dirty="0" smtClean="0">
              <a:latin typeface="Times New Roman" pitchFamily="18" charset="0"/>
              <a:cs typeface="Times New Roman" pitchFamily="18" charset="0"/>
            </a:endParaRPr>
          </a:p>
          <a:p>
            <a:pPr lvl="0" algn="just"/>
            <a:endParaRPr lang="ru-RU" dirty="0" smtClean="0">
              <a:latin typeface="Times New Roman" pitchFamily="18" charset="0"/>
              <a:cs typeface="Times New Roman" pitchFamily="18" charset="0"/>
            </a:endParaRPr>
          </a:p>
          <a:p>
            <a:pPr lvl="0" algn="just"/>
            <a:endParaRPr lang="ru-RU" dirty="0" smtClean="0">
              <a:latin typeface="Times New Roman" pitchFamily="18" charset="0"/>
              <a:cs typeface="Times New Roman" pitchFamily="18" charset="0"/>
            </a:endParaRPr>
          </a:p>
          <a:p>
            <a:pPr lvl="0" algn="just"/>
            <a:endParaRPr lang="ru-RU" dirty="0" smtClean="0">
              <a:latin typeface="Times New Roman" pitchFamily="18" charset="0"/>
              <a:cs typeface="Times New Roman" pitchFamily="18" charset="0"/>
            </a:endParaRPr>
          </a:p>
          <a:p>
            <a:pPr algn="just"/>
            <a:endParaRPr lang="ru-RU" dirty="0" smtClean="0">
              <a:latin typeface="Times New Roman" pitchFamily="18" charset="0"/>
              <a:cs typeface="Times New Roman" pitchFamily="18" charset="0"/>
            </a:endParaRPr>
          </a:p>
        </p:txBody>
      </p:sp>
      <p:sp>
        <p:nvSpPr>
          <p:cNvPr id="6" name="Заголовок 5"/>
          <p:cNvSpPr>
            <a:spLocks noGrp="1"/>
          </p:cNvSpPr>
          <p:nvPr>
            <p:ph type="title"/>
          </p:nvPr>
        </p:nvSpPr>
        <p:spPr>
          <a:xfrm>
            <a:off x="457200" y="274320"/>
            <a:ext cx="8258204" cy="1143000"/>
          </a:xfrm>
        </p:spPr>
        <p:txBody>
          <a:bodyPr>
            <a:normAutofit/>
          </a:bodyPr>
          <a:lstStyle/>
          <a:p>
            <a:r>
              <a:rPr lang="ru-RU" sz="4300" b="1" dirty="0" smtClean="0">
                <a:latin typeface="Times New Roman" pitchFamily="18" charset="0"/>
                <a:cs typeface="Times New Roman" pitchFamily="18" charset="0"/>
              </a:rPr>
              <a:t>Сроки представления сведений</a:t>
            </a:r>
            <a:endParaRPr lang="ru-RU" sz="4300" b="1"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500042"/>
          <a:ext cx="8472518" cy="5857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325562"/>
          </a:xfrm>
        </p:spPr>
        <p:txBody>
          <a:bodyPr>
            <a:noAutofit/>
          </a:bodyPr>
          <a:lstStyle/>
          <a:p>
            <a:r>
              <a:rPr lang="ru-RU" sz="2400" b="1" u="sng" dirty="0" smtClean="0">
                <a:latin typeface="Times New Roman" pitchFamily="18" charset="0"/>
                <a:cs typeface="Times New Roman" pitchFamily="18" charset="0"/>
              </a:rPr>
              <a:t>Раздел 7. Сведения о недвижимом имуществе, транспортных средствах и ценных бумагах, отчужденных в течение отчетного периода в результате безвозмездной сделки</a:t>
            </a:r>
            <a:endParaRPr lang="ru-RU" sz="2400" b="1" u="sng"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857364"/>
            <a:ext cx="7467600" cy="4268799"/>
          </a:xfrm>
        </p:spPr>
        <p:txBody>
          <a:bodyPr>
            <a:normAutofit/>
          </a:bodyPr>
          <a:lstStyle/>
          <a:p>
            <a:pPr algn="just"/>
            <a:r>
              <a:rPr lang="ru-RU" sz="1600" dirty="0" smtClean="0">
                <a:latin typeface="Times New Roman" pitchFamily="18" charset="0"/>
                <a:cs typeface="Times New Roman" pitchFamily="18" charset="0"/>
              </a:rPr>
              <a:t>Указываются сведения о недвижимом имуществе (в т.ч. доли в праве собственности), транспортных средствах и ценных бумагах (в том числе долях участия в уставном капитале общества), отчужденных в результате безвозмездной сделки, также например, сведения об утилизации автомобиля.</a:t>
            </a:r>
          </a:p>
          <a:p>
            <a:pPr algn="just"/>
            <a:r>
              <a:rPr lang="ru-RU" sz="1600" dirty="0" smtClean="0">
                <a:latin typeface="Times New Roman" pitchFamily="18" charset="0"/>
                <a:cs typeface="Times New Roman" pitchFamily="18" charset="0"/>
              </a:rPr>
              <a:t>Безвозмездной признается сделка, по которой одна сторона (служащий (работник), его супруга (супруг), несовершеннолетний ребенок обязуется предоставить что-либо другой стороне без получения от нее платы или иного встречного представления.</a:t>
            </a:r>
          </a:p>
          <a:p>
            <a:pPr lvl="0"/>
            <a:r>
              <a:rPr lang="ru-RU" sz="1600" dirty="0" smtClean="0">
                <a:latin typeface="Times New Roman" pitchFamily="18" charset="0"/>
                <a:cs typeface="Times New Roman" pitchFamily="18" charset="0"/>
              </a:rPr>
              <a:t>К безвозмездной сделке можно отнести договор дарения, соглашение о разделе имущества, договор (соглашение) об определении долей, а также брачный договор, который определяет порядок владения ранее совместно нажитого имущества (режим раздельной собственности).</a:t>
            </a:r>
          </a:p>
          <a:p>
            <a:r>
              <a:rPr lang="ru-RU" sz="1600" dirty="0" smtClean="0">
                <a:latin typeface="Times New Roman" pitchFamily="18" charset="0"/>
                <a:cs typeface="Times New Roman" pitchFamily="18" charset="0"/>
              </a:rPr>
              <a:t>При этом уничтоженные объекты имущества не подлежат отражению в данном разделе справки.</a:t>
            </a:r>
          </a:p>
          <a:p>
            <a:pPr lvl="0"/>
            <a:r>
              <a:rPr lang="ru-RU" sz="1600" dirty="0" smtClean="0">
                <a:latin typeface="Times New Roman" pitchFamily="18" charset="0"/>
                <a:cs typeface="Times New Roman" pitchFamily="18" charset="0"/>
              </a:rPr>
              <a:t>Договор мены не подлежит отражению в данном разделе справки, так как он является возмездным.</a:t>
            </a:r>
          </a:p>
          <a:p>
            <a:pPr algn="just"/>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latin typeface="Times New Roman" pitchFamily="18" charset="0"/>
                <a:cs typeface="Times New Roman" pitchFamily="18" charset="0"/>
              </a:rPr>
              <a:t>Новеллы в методических рекомендациях Минтруда России за отчетный 2020 год</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algn="just"/>
            <a:r>
              <a:rPr lang="ru-RU" sz="1200" dirty="0" smtClean="0">
                <a:latin typeface="Times New Roman" pitchFamily="18" charset="0"/>
                <a:cs typeface="Times New Roman" pitchFamily="18" charset="0"/>
              </a:rPr>
              <a:t>В ходе использования в работе указанных Методических рекомендаций предлагаем обратить внимание на следующее.</a:t>
            </a:r>
          </a:p>
          <a:p>
            <a:pPr lvl="0" algn="just"/>
            <a:r>
              <a:rPr lang="ru-RU" sz="1200" dirty="0" smtClean="0">
                <a:latin typeface="Times New Roman" pitchFamily="18" charset="0"/>
                <a:cs typeface="Times New Roman" pitchFamily="18" charset="0"/>
              </a:rPr>
              <a:t>В пункте 6 Методических рекомендаций отмечено, что участие гражданина в конкурсе на замещение вакантной должности государственной гражданской службы Российской Федерации не предполагает обязанность представить сведения, так как такие сведения представляются при назначении.</a:t>
            </a:r>
          </a:p>
          <a:p>
            <a:pPr lvl="0" algn="just"/>
            <a:endParaRPr lang="ru-RU" sz="1200" dirty="0" smtClean="0">
              <a:latin typeface="Times New Roman" pitchFamily="18" charset="0"/>
              <a:cs typeface="Times New Roman" pitchFamily="18" charset="0"/>
            </a:endParaRPr>
          </a:p>
          <a:p>
            <a:pPr lvl="0" algn="just"/>
            <a:r>
              <a:rPr lang="ru-RU" sz="1200" dirty="0" smtClean="0">
                <a:latin typeface="Times New Roman" pitchFamily="18" charset="0"/>
                <a:cs typeface="Times New Roman" pitchFamily="18" charset="0"/>
              </a:rPr>
              <a:t>Пункт 13 Методических рекомендаций дополнен абзацем, конкретизирующим, что юридически значимым является перечень должностей, действующий на 31 декабря 2020 года.</a:t>
            </a:r>
          </a:p>
          <a:p>
            <a:pPr lvl="0" algn="just"/>
            <a:r>
              <a:rPr lang="ru-RU" sz="1200" dirty="0" smtClean="0">
                <a:latin typeface="Times New Roman" pitchFamily="18" charset="0"/>
                <a:cs typeface="Times New Roman" pitchFamily="18" charset="0"/>
              </a:rPr>
              <a:t>Сведения, представленные в период декларационной кампании лицом, уволившимся до наступления срока размещения таких сведений, не подлежат опубликованию на официальном сайте в информационно-телекоммуникационной сети "Интернет" (пункт 15 Методических рекомендаций).</a:t>
            </a:r>
          </a:p>
          <a:p>
            <a:pPr lvl="0" algn="just"/>
            <a:r>
              <a:rPr lang="ru-RU" sz="1200" dirty="0" smtClean="0">
                <a:latin typeface="Times New Roman" pitchFamily="18" charset="0"/>
                <a:cs typeface="Times New Roman" pitchFamily="18" charset="0"/>
              </a:rPr>
              <a:t>Методические рекомендации обновлены с учетом положений Указа Президента Российской Федерации от 15 января 2020 г. № 13 "О внесении изменений в некоторые акты Президента Российской Федерации" (необходимость использования </a:t>
            </a:r>
            <a:r>
              <a:rPr lang="ru-RU" sz="1200" dirty="0" err="1" smtClean="0">
                <a:latin typeface="Times New Roman" pitchFamily="18" charset="0"/>
                <a:cs typeface="Times New Roman" pitchFamily="18" charset="0"/>
              </a:rPr>
              <a:t>СПО</a:t>
            </a:r>
            <a:r>
              <a:rPr lang="ru-RU" sz="1200" dirty="0" smtClean="0">
                <a:latin typeface="Times New Roman" pitchFamily="18" charset="0"/>
                <a:cs typeface="Times New Roman" pitchFamily="18" charset="0"/>
              </a:rPr>
              <a:t> "Справки БК", предоставления </a:t>
            </a:r>
            <a:r>
              <a:rPr lang="ru-RU" sz="1200" dirty="0" err="1" smtClean="0">
                <a:latin typeface="Times New Roman" pitchFamily="18" charset="0"/>
                <a:cs typeface="Times New Roman" pitchFamily="18" charset="0"/>
              </a:rPr>
              <a:t>СНИЛС</a:t>
            </a:r>
            <a:r>
              <a:rPr lang="ru-RU" sz="1200" dirty="0" smtClean="0">
                <a:latin typeface="Times New Roman" pitchFamily="18" charset="0"/>
                <a:cs typeface="Times New Roman" pitchFamily="18" charset="0"/>
              </a:rPr>
              <a:t>).</a:t>
            </a:r>
          </a:p>
          <a:p>
            <a:pPr lvl="0" algn="just"/>
            <a:r>
              <a:rPr lang="ru-RU" sz="1200" dirty="0" smtClean="0">
                <a:latin typeface="Times New Roman" pitchFamily="18" charset="0"/>
                <a:cs typeface="Times New Roman" pitchFamily="18" charset="0"/>
              </a:rPr>
              <a:t>В подпункте 3 пункта 60 Методических рекомендаций отмечено, что пособие по временной нетрудоспособности в случае утраты трудоспособности вследствие заболевания или травмы, по общему правилу, выплачивается застрахованным лицам за первые три дня временной нетрудоспособности за счет средств страхователя, а за остальной период начиная с 4-го дня временной нетрудоспособности за счет средств бюджета Фонда социального страхования Российской Федерации. Таким образом, необходимую информацию можно получить посредством обращения в Фонд социального страхования Российской Федерации.</a:t>
            </a:r>
          </a:p>
          <a:p>
            <a:pPr lvl="0" algn="just"/>
            <a:r>
              <a:rPr lang="ru-RU" sz="1200" dirty="0" smtClean="0">
                <a:latin typeface="Times New Roman" pitchFamily="18" charset="0"/>
                <a:cs typeface="Times New Roman" pitchFamily="18" charset="0"/>
              </a:rPr>
              <a:t>Подпункт 9 пункта 60 Методических рекомендаций дополнен ситуацией продажи имущества, находящегося в долевой собственности.</a:t>
            </a:r>
          </a:p>
          <a:p>
            <a:pPr lvl="0" algn="just"/>
            <a:r>
              <a:rPr lang="ru-RU" sz="1200" dirty="0" smtClean="0">
                <a:latin typeface="Times New Roman" pitchFamily="18" charset="0"/>
                <a:cs typeface="Times New Roman" pitchFamily="18" charset="0"/>
              </a:rPr>
              <a:t>Также Методические рекомендации дополнены пунктами 61 и 65, касающимися мер социальной и иной поддержки, оказанной в связи </a:t>
            </a:r>
            <a:br>
              <a:rPr lang="ru-RU" sz="1200" dirty="0" smtClean="0">
                <a:latin typeface="Times New Roman" pitchFamily="18" charset="0"/>
                <a:cs typeface="Times New Roman" pitchFamily="18" charset="0"/>
              </a:rPr>
            </a:br>
            <a:r>
              <a:rPr lang="ru-RU" sz="1200" dirty="0" smtClean="0">
                <a:latin typeface="Times New Roman" pitchFamily="18" charset="0"/>
                <a:cs typeface="Times New Roman" pitchFamily="18" charset="0"/>
              </a:rPr>
              <a:t>с распространением новой </a:t>
            </a:r>
            <a:r>
              <a:rPr lang="ru-RU" sz="1200" dirty="0" err="1" smtClean="0">
                <a:latin typeface="Times New Roman" pitchFamily="18" charset="0"/>
                <a:cs typeface="Times New Roman" pitchFamily="18" charset="0"/>
              </a:rPr>
              <a:t>коронавирусной</a:t>
            </a:r>
            <a:r>
              <a:rPr lang="ru-RU" sz="1200" dirty="0" smtClean="0">
                <a:latin typeface="Times New Roman" pitchFamily="18" charset="0"/>
                <a:cs typeface="Times New Roman" pitchFamily="18" charset="0"/>
              </a:rPr>
              <a:t> инфекции.</a:t>
            </a:r>
          </a:p>
          <a:p>
            <a:pPr lvl="0" algn="just"/>
            <a:r>
              <a:rPr lang="ru-RU" sz="1200" dirty="0" smtClean="0">
                <a:latin typeface="Times New Roman" pitchFamily="18" charset="0"/>
                <a:cs typeface="Times New Roman" pitchFamily="18" charset="0"/>
              </a:rPr>
              <a:t>Пункты 69 и 72 Методических рекомендаций дополнены ситуациями, при которых сведения о расходах не отражаются.</a:t>
            </a:r>
          </a:p>
          <a:p>
            <a:pPr lvl="0" algn="just"/>
            <a:r>
              <a:rPr lang="ru-RU" sz="1200" dirty="0" smtClean="0">
                <a:latin typeface="Times New Roman" pitchFamily="18" charset="0"/>
                <a:cs typeface="Times New Roman" pitchFamily="18" charset="0"/>
              </a:rPr>
              <a:t>В пункте 119 Методических рекомендациях указано, что Банком России издано Указание от 15 апреля 2020 г. № 5440-У. Полагаем целесообразным ориентировать на получение информации  для целей представления сведений в соответствии с данным Указанием Банка России.</a:t>
            </a:r>
          </a:p>
          <a:p>
            <a:pPr lvl="0" algn="just"/>
            <a:r>
              <a:rPr lang="ru-RU" sz="1200" dirty="0" smtClean="0">
                <a:latin typeface="Times New Roman" pitchFamily="18" charset="0"/>
                <a:cs typeface="Times New Roman" pitchFamily="18" charset="0"/>
              </a:rPr>
              <a:t>Методические рекомендации дополнены разделом "Представление сведений о цифровых финансовых активах, цифровых правах, включающих одновременно цифровые финансовые активы и иные цифровые права, утилитарных цифровых правах и цифровой валюте в ходе декларационной кампании 2021 года", раскрывающим содержание положений Указа Президента Российской Федерации </a:t>
            </a:r>
            <a:br>
              <a:rPr lang="ru-RU" sz="1200" dirty="0" smtClean="0">
                <a:latin typeface="Times New Roman" pitchFamily="18" charset="0"/>
                <a:cs typeface="Times New Roman" pitchFamily="18" charset="0"/>
              </a:rPr>
            </a:br>
            <a:r>
              <a:rPr lang="ru-RU" sz="1200" dirty="0" smtClean="0">
                <a:latin typeface="Times New Roman" pitchFamily="18" charset="0"/>
                <a:cs typeface="Times New Roman" pitchFamily="18" charset="0"/>
              </a:rPr>
              <a:t>от 10 декабря 2020 г. № 778 "О мерах по реализации отдельных положений Федерального закона "О цифровых финансовых активах, цифровой валюте </a:t>
            </a:r>
            <a:br>
              <a:rPr lang="ru-RU" sz="1200" dirty="0" smtClean="0">
                <a:latin typeface="Times New Roman" pitchFamily="18" charset="0"/>
                <a:cs typeface="Times New Roman" pitchFamily="18" charset="0"/>
              </a:rPr>
            </a:br>
            <a:r>
              <a:rPr lang="ru-RU" sz="1200" dirty="0" smtClean="0">
                <a:latin typeface="Times New Roman" pitchFamily="18" charset="0"/>
                <a:cs typeface="Times New Roman" pitchFamily="18" charset="0"/>
              </a:rPr>
              <a:t>и о внесении изменений в отдельные законодательные акты Российской Федерации".</a:t>
            </a:r>
          </a:p>
          <a:p>
            <a:pPr lvl="0" algn="just"/>
            <a:r>
              <a:rPr lang="ru-RU" sz="1200" dirty="0" smtClean="0">
                <a:latin typeface="Times New Roman" pitchFamily="18" charset="0"/>
                <a:cs typeface="Times New Roman" pitchFamily="18" charset="0"/>
              </a:rPr>
              <a:t>Положения Методических рекомендаций в целом актуализированы с учетом изменений нормативных правовых актов Российской Федерации.</a:t>
            </a:r>
          </a:p>
          <a:p>
            <a:pPr algn="just"/>
            <a:r>
              <a:rPr lang="ru-RU" sz="1200" dirty="0" smtClean="0">
                <a:latin typeface="Times New Roman" pitchFamily="18" charset="0"/>
                <a:cs typeface="Times New Roman" pitchFamily="18" charset="0"/>
              </a:rPr>
              <a:t> </a:t>
            </a:r>
          </a:p>
          <a:p>
            <a:pPr algn="just"/>
            <a:endParaRPr lang="ru-RU"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582726"/>
          </a:xfrm>
        </p:spPr>
        <p:txBody>
          <a:bodyPr>
            <a:noAutofit/>
          </a:bodyPr>
          <a:lstStyle/>
          <a:p>
            <a:pPr algn="just"/>
            <a:r>
              <a:rPr lang="ru-RU" sz="2000" dirty="0" smtClean="0">
                <a:latin typeface="Times New Roman" pitchFamily="18" charset="0"/>
                <a:cs typeface="Times New Roman" pitchFamily="18" charset="0"/>
              </a:rPr>
              <a:t>ПРЕДСТАВЛЕНИЕ СВЕДЕНИЙ О ЦИФРОВЫХ ФИНАНСОВЫХ АКТИВАХ, ЦИФРОВЫХ ПРАВАХ, ВКЛЮЧАЮЩИХ ОДНОВРЕМЕННО ЦИФРОВЫЕ ФИНАНСОВЫЕ АКТИВЫ И ИНЫЕ ЦИФРОВЫЕ ПРАВА, УТИЛИТАРНЫХ ЦИФРОВЫХ ПРАВАХ И ЦИФРОВОЙ ВАЛЮТЕ В ХОДЕ ДЕКЛАРАЦИОННОЙ КАМПАНИИ 2021 ГОДА</a:t>
            </a:r>
            <a:r>
              <a:rPr lang="ru-RU" sz="2000" dirty="0" smtClean="0"/>
              <a:t/>
            </a:r>
            <a:br>
              <a:rPr lang="ru-RU" sz="2000" dirty="0" smtClean="0"/>
            </a:br>
            <a:endParaRPr lang="ru-RU" sz="2000" dirty="0"/>
          </a:p>
        </p:txBody>
      </p:sp>
      <p:sp>
        <p:nvSpPr>
          <p:cNvPr id="3" name="Содержимое 2"/>
          <p:cNvSpPr>
            <a:spLocks noGrp="1"/>
          </p:cNvSpPr>
          <p:nvPr>
            <p:ph idx="1"/>
          </p:nvPr>
        </p:nvSpPr>
        <p:spPr>
          <a:xfrm>
            <a:off x="457200" y="2071678"/>
            <a:ext cx="7467600" cy="4054485"/>
          </a:xfrm>
        </p:spPr>
        <p:txBody>
          <a:bodyPr>
            <a:noAutofit/>
          </a:bodyPr>
          <a:lstStyle/>
          <a:p>
            <a:pPr lvl="0" algn="just"/>
            <a:r>
              <a:rPr lang="ru-RU" sz="1800" dirty="0" smtClean="0">
                <a:latin typeface="Times New Roman" pitchFamily="18" charset="0"/>
                <a:cs typeface="Times New Roman" pitchFamily="18" charset="0"/>
              </a:rPr>
              <a:t>В соответствии с Указом Президента Российской Федерации от 10 декабря 2020 г. № 778 "О мерах по реализации отдельных положений Федерального закона "О цифровых финансовых активах, цифровой валюте и о внесении изменений в отдельные законодательные акты Российской Федерации" с 1 января по 30 июня 2021 г. включительно вместе со сведениями, представляемыми по форме справки, следующие лица представляют уведомление о принадлежащих им, их супругам и несовершеннолетним детям цифровых финансовых активах, цифровых правах, включающих одновременно цифровые финансовые активы и иные цифровые права, утилитарных цифровых правах и цифровой валюте (при их наличии) по установленной форме (далее – форма уведомления):</a:t>
            </a:r>
          </a:p>
          <a:p>
            <a:pPr lvl="1" algn="just"/>
            <a:r>
              <a:rPr lang="ru-RU" sz="1800" dirty="0" smtClean="0">
                <a:latin typeface="Times New Roman" pitchFamily="18" charset="0"/>
                <a:cs typeface="Times New Roman" pitchFamily="18" charset="0"/>
              </a:rPr>
              <a:t>граждане, претендующие на замещение государственных должностей Российской Федерации (за исключением должностей, для замещения которых федеральными конституционными законами или федеральными законами установлены иные порядок и формы представления соответствующих сведений) или должностей федеральной государственной службы;</a:t>
            </a:r>
          </a:p>
          <a:p>
            <a:pPr lvl="1" algn="just"/>
            <a:r>
              <a:rPr lang="ru-RU" sz="1800" dirty="0" smtClean="0">
                <a:latin typeface="Times New Roman" pitchFamily="18" charset="0"/>
                <a:cs typeface="Times New Roman" pitchFamily="18" charset="0"/>
              </a:rPr>
              <a:t>федеральные государственные служащие, замещающие должности федеральной государственной службы, не предусмотренные перечнем должностей, утвержденным Указом Президента Российской Федерации от 18 мая 2009 г. № 557 "Об утверждении перечня должностей федеральной государственной службы, при замещении которых федеральные государственные служащие обязаны представлять сведения о своих доходах, об имуществе и обязательствах имущественного характера, а также сведения о доходах, об имуществе и обязательствах имущественного характера своих супруги (супруга) и несовершеннолетних детей", и претендующие на замещение должностей федеральной государственной службы, предусмотренных этим перечнем;</a:t>
            </a:r>
          </a:p>
          <a:p>
            <a:pPr lvl="1" algn="just"/>
            <a:r>
              <a:rPr lang="ru-RU" sz="1800" dirty="0" smtClean="0">
                <a:latin typeface="Times New Roman" pitchFamily="18" charset="0"/>
                <a:cs typeface="Times New Roman" pitchFamily="18" charset="0"/>
              </a:rPr>
              <a:t>иные лица в соответствии с применимыми нормативными правовыми актами Российской Федерации.</a:t>
            </a:r>
          </a:p>
          <a:p>
            <a:pPr lvl="0" algn="just"/>
            <a:r>
              <a:rPr lang="ru-RU" sz="1800" dirty="0" smtClean="0">
                <a:latin typeface="Times New Roman" pitchFamily="18" charset="0"/>
                <a:cs typeface="Times New Roman" pitchFamily="18" charset="0"/>
              </a:rPr>
              <a:t>Форма уведомления заполняется по состоянию на первое число месяца, предшествующего месяцу подачи документов для замещения соответствующей должности. </a:t>
            </a:r>
          </a:p>
          <a:p>
            <a:pPr lvl="0" algn="just"/>
            <a:r>
              <a:rPr lang="ru-RU" sz="1800" dirty="0" smtClean="0">
                <a:latin typeface="Times New Roman" pitchFamily="18" charset="0"/>
                <a:cs typeface="Times New Roman" pitchFamily="18" charset="0"/>
              </a:rPr>
              <a:t>Форма уведомления подается в случае наличия у лица цифровых финансовых активов, цифровых прав, включающих одновременно цифровые финансовые активы и иные цифровые права, утилитарных цифровых прав и цифровой валюты. При их отсутствии форма уведомления не подается.</a:t>
            </a:r>
          </a:p>
          <a:p>
            <a:pPr lvl="0" algn="just"/>
            <a:r>
              <a:rPr lang="ru-RU" sz="1800" dirty="0" smtClean="0">
                <a:latin typeface="Times New Roman" pitchFamily="18" charset="0"/>
                <a:cs typeface="Times New Roman" pitchFamily="18" charset="0"/>
              </a:rPr>
              <a:t>Уведомление прикладывается к представляемой справке и является приложением к ней. В этой связи уведомление вместе со справкой приобщается к личному делу (при наличии).</a:t>
            </a:r>
          </a:p>
          <a:p>
            <a:pPr lvl="0" algn="just"/>
            <a:r>
              <a:rPr lang="ru-RU" sz="1800" dirty="0" smtClean="0">
                <a:latin typeface="Times New Roman" pitchFamily="18" charset="0"/>
                <a:cs typeface="Times New Roman" pitchFamily="18" charset="0"/>
              </a:rPr>
              <a:t>Изменения в справку вступают в силу с 1 июля 2021 г., в этой связи в период декларационной кампании лица, представляющие справку в соответствии с пунктом 13 настоящих Методических рекомендаций, заполняют справку в актуальной редакции.</a:t>
            </a:r>
          </a:p>
          <a:p>
            <a:pPr algn="just"/>
            <a:endParaRPr lang="ru-RU"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latin typeface="Times New Roman" pitchFamily="18" charset="0"/>
                <a:cs typeface="Times New Roman" pitchFamily="18" charset="0"/>
              </a:rPr>
              <a:t>Раздел "Цифровые финансовые активы, цифровые права, включающие одновременно цифровые финансовые активы и иные цифровые права</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25000" lnSpcReduction="20000"/>
          </a:bodyPr>
          <a:lstStyle/>
          <a:p>
            <a:pPr lvl="0" algn="just"/>
            <a:r>
              <a:rPr lang="ru-RU" sz="6400" dirty="0" smtClean="0">
                <a:latin typeface="Times New Roman" pitchFamily="18" charset="0"/>
                <a:cs typeface="Times New Roman" pitchFamily="18" charset="0"/>
              </a:rPr>
              <a:t>В соответствии со статьей 1 Федерального закона от 31 июля 2020 г. № 259-ФЗ "О цифровых финансовых активах, цифровой валюте и о внесении изменений в отдельные законодательные акты Российской Федерации" цифровыми финансовыми активами признаются цифровые права, включающие денежные требования, возможность осуществления прав по эмиссионным ценным бумагам, права участия в капитале непубличного акционерного общества, право требовать передачи эмиссионных ценных бумаг, которые предусмотрены решением о выпуске цифровых финансовых активов в порядке, установленном указанным Федеральным законом, выпуск, учет и обращение которых возможны только путем внесения (изменения) записей в информационную систему на основе распределенного реестра, а также в иные информационные системы.</a:t>
            </a:r>
          </a:p>
          <a:p>
            <a:pPr algn="just"/>
            <a:r>
              <a:rPr lang="ru-RU" sz="6400" dirty="0" smtClean="0">
                <a:latin typeface="Times New Roman" pitchFamily="18" charset="0"/>
                <a:cs typeface="Times New Roman" pitchFamily="18" charset="0"/>
              </a:rPr>
              <a:t>Выпуск, учет и обращение цифровых прав, включающих одновременно цифровые финансовые активы и иные цифровые права, осуществляются в соответствии с требованиями указанного Федерального закона к выпуску, учету и обращению цифровых финансовых активов.</a:t>
            </a:r>
          </a:p>
          <a:p>
            <a:pPr algn="just"/>
            <a:r>
              <a:rPr lang="ru-RU" sz="6400" dirty="0" smtClean="0">
                <a:latin typeface="Times New Roman" pitchFamily="18" charset="0"/>
                <a:cs typeface="Times New Roman" pitchFamily="18" charset="0"/>
              </a:rPr>
              <a:t>К иным цифровым правам могут быть отнесены утилитарные цифровые права.</a:t>
            </a:r>
          </a:p>
          <a:p>
            <a:pPr lvl="0" algn="just"/>
            <a:r>
              <a:rPr lang="ru-RU" sz="6400" dirty="0" smtClean="0">
                <a:latin typeface="Times New Roman" pitchFamily="18" charset="0"/>
                <a:cs typeface="Times New Roman" pitchFamily="18" charset="0"/>
              </a:rPr>
              <a:t>В графе "Наименование цифрового финансового актива или цифрового права" указываются наименование цифрового финансового актива (если его нельзя определить, указываются вид и объем прав, удостоверяемых выпускаемым цифровым финансовым активом) и (или) цифрового права, включающего одновременно цифровые финансовые активы и иные цифровые права (если его нельзя определить, указываются вид и объем прав, удостоверяемых цифровыми финансовыми активами и иными цифровыми правами с указанием видов иных цифровых прав).</a:t>
            </a:r>
          </a:p>
          <a:p>
            <a:pPr lvl="0" algn="just"/>
            <a:r>
              <a:rPr lang="ru-RU" sz="6400" dirty="0" smtClean="0">
                <a:latin typeface="Times New Roman" pitchFamily="18" charset="0"/>
                <a:cs typeface="Times New Roman" pitchFamily="18" charset="0"/>
              </a:rPr>
              <a:t>В графе "Сведения об операторе информационной системы, в которой осуществляется выпуск цифровых финансовых активов" указываются наименование оператора информационной системы, в которой осуществляется выпуск цифровых финансовых активов, страна его регистрации и его регистрационный номер в соответствии с применимым правом (в отношении российского юридического лица указываются идентификационный номер налогоплательщика и основной государственный регистрационный номер).</a:t>
            </a:r>
          </a:p>
          <a:p>
            <a:endParaRPr lang="ru-RU"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latin typeface="Times New Roman" pitchFamily="18" charset="0"/>
                <a:cs typeface="Times New Roman" pitchFamily="18" charset="0"/>
              </a:rPr>
              <a:t>Раздел "Цифровая валюта" формы уведомления </a:t>
            </a:r>
            <a:r>
              <a:rPr lang="ru-RU" sz="2400" dirty="0" smtClean="0"/>
              <a:t/>
            </a:r>
            <a:br>
              <a:rPr lang="ru-RU" sz="2400" dirty="0" smtClean="0"/>
            </a:br>
            <a:r>
              <a:rPr lang="ru-RU" sz="2400" dirty="0" smtClean="0"/>
              <a:t> </a:t>
            </a:r>
            <a:endParaRPr lang="ru-RU" sz="2400" dirty="0"/>
          </a:p>
        </p:txBody>
      </p:sp>
      <p:sp>
        <p:nvSpPr>
          <p:cNvPr id="3" name="Содержимое 2"/>
          <p:cNvSpPr>
            <a:spLocks noGrp="1"/>
          </p:cNvSpPr>
          <p:nvPr>
            <p:ph idx="1"/>
          </p:nvPr>
        </p:nvSpPr>
        <p:spPr>
          <a:xfrm>
            <a:off x="457200" y="1000108"/>
            <a:ext cx="7467600" cy="5126055"/>
          </a:xfrm>
        </p:spPr>
        <p:txBody>
          <a:bodyPr>
            <a:noAutofit/>
          </a:bodyPr>
          <a:lstStyle/>
          <a:p>
            <a:pPr lvl="0" algn="just"/>
            <a:r>
              <a:rPr lang="ru-RU" sz="1800" dirty="0" smtClean="0">
                <a:latin typeface="Times New Roman" pitchFamily="18" charset="0"/>
                <a:cs typeface="Times New Roman" pitchFamily="18" charset="0"/>
              </a:rPr>
              <a:t>В соответствии со статьей 1 Федерального закона от 31 июля 2020 г. № 259-ФЗ "О цифровых финансовых активах, цифровой валюте и о внесении изменений в отдельные законодательные акты Российской Федерации" цифровой валютой признается совокупность электронных данных (цифрового кода или обозначения), содержащихся в информационной системе, которые предлагаются и (или) могут быть приняты в качестве средства платежа, не являющегося денежной единицей Российской Федерации, денежной единицей иностранного государства и (или) международной денежной или расчетной единицей, и (или) в качестве инвестиций и в отношении которых отсутствует лицо, обязанное перед каждым обладателем таких электронных данных, за исключением оператора и (или) узлов информационной системы, обязанных только обеспечивать соответствие порядка выпуска этих электронных данных и осуществления в их отношении действий по внесению (изменению) записей в такую информационную систему ее правилам.</a:t>
            </a:r>
          </a:p>
          <a:p>
            <a:pPr algn="just"/>
            <a:r>
              <a:rPr lang="ru-RU" sz="1800" dirty="0" smtClean="0">
                <a:latin typeface="Times New Roman" pitchFamily="18" charset="0"/>
                <a:cs typeface="Times New Roman" pitchFamily="18" charset="0"/>
              </a:rPr>
              <a:t>Лицам, указанным в пунктах 1 и 2 части 1 статьи 2 Федерального закона от 7 мая 2013 г. № 79-ФЗ "О запрете отдельным категориям лиц открывать и иметь счета (вклады), хранить наличные денежные средства и ценности в иностранных банках, расположенных за пределами территории Российской Федерации", </a:t>
            </a:r>
            <a:r>
              <a:rPr lang="ru-RU" sz="1800" b="1" dirty="0" smtClean="0">
                <a:latin typeface="Times New Roman" pitchFamily="18" charset="0"/>
                <a:cs typeface="Times New Roman" pitchFamily="18" charset="0"/>
              </a:rPr>
              <a:t>с </a:t>
            </a:r>
            <a:r>
              <a:rPr lang="ru-RU" sz="1800" b="1" u="sng" dirty="0" smtClean="0">
                <a:latin typeface="Times New Roman" pitchFamily="18" charset="0"/>
                <a:cs typeface="Times New Roman" pitchFamily="18" charset="0"/>
              </a:rPr>
              <a:t>1 января 2021 г.</a:t>
            </a:r>
            <a:r>
              <a:rPr lang="ru-RU" sz="1800" b="1" dirty="0" smtClean="0">
                <a:latin typeface="Times New Roman" pitchFamily="18" charset="0"/>
                <a:cs typeface="Times New Roman" pitchFamily="18" charset="0"/>
              </a:rPr>
              <a:t> запрещено владеть</a:t>
            </a:r>
            <a:r>
              <a:rPr lang="ru-RU" sz="1800" dirty="0" smtClean="0">
                <a:latin typeface="Times New Roman" pitchFamily="18" charset="0"/>
                <a:cs typeface="Times New Roman" pitchFamily="18" charset="0"/>
              </a:rPr>
              <a:t> и (или) </a:t>
            </a:r>
            <a:r>
              <a:rPr lang="ru-RU" sz="1800" b="1" dirty="0" smtClean="0">
                <a:latin typeface="Times New Roman" pitchFamily="18" charset="0"/>
                <a:cs typeface="Times New Roman" pitchFamily="18" charset="0"/>
              </a:rPr>
              <a:t>пользоваться цифровыми финансовыми активами</a:t>
            </a:r>
            <a:r>
              <a:rPr lang="ru-RU" sz="1800" dirty="0" smtClean="0">
                <a:latin typeface="Times New Roman" pitchFamily="18" charset="0"/>
                <a:cs typeface="Times New Roman" pitchFamily="18" charset="0"/>
              </a:rPr>
              <a:t>, выпущенными в информационных системах, организационных в соответствии с иностранным правом, </a:t>
            </a:r>
            <a:r>
              <a:rPr lang="ru-RU" sz="1800" b="1" dirty="0" smtClean="0">
                <a:latin typeface="Times New Roman" pitchFamily="18" charset="0"/>
                <a:cs typeface="Times New Roman" pitchFamily="18" charset="0"/>
              </a:rPr>
              <a:t>а также цифровой валютой</a:t>
            </a:r>
            <a:r>
              <a:rPr lang="ru-RU" sz="1800" dirty="0" smtClean="0">
                <a:latin typeface="Times New Roman" pitchFamily="18" charset="0"/>
                <a:cs typeface="Times New Roman" pitchFamily="18" charset="0"/>
              </a:rPr>
              <a:t>.</a:t>
            </a:r>
          </a:p>
          <a:p>
            <a:pPr lvl="0" algn="just"/>
            <a:r>
              <a:rPr lang="ru-RU" sz="1800" dirty="0" smtClean="0">
                <a:latin typeface="Times New Roman" pitchFamily="18" charset="0"/>
                <a:cs typeface="Times New Roman" pitchFamily="18" charset="0"/>
              </a:rPr>
              <a:t>В графе "Наименование цифровой валюты" указывается наименование цифровой валюты в соответствии с применимыми документами (без произвольной транслитерации).</a:t>
            </a:r>
          </a:p>
          <a:p>
            <a:pPr lvl="0" algn="just"/>
            <a:r>
              <a:rPr lang="ru-RU" sz="1800" dirty="0" smtClean="0">
                <a:latin typeface="Times New Roman" pitchFamily="18" charset="0"/>
                <a:cs typeface="Times New Roman" pitchFamily="18" charset="0"/>
              </a:rPr>
              <a:t>В графе "Общее количество" указывается точное количество цифровой валюты, находящейся в собственности (без округления). </a:t>
            </a:r>
          </a:p>
          <a:p>
            <a:pPr algn="just"/>
            <a:endParaRPr lang="ru-RU"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noAutofit/>
          </a:bodyPr>
          <a:lstStyle/>
          <a:p>
            <a:r>
              <a:rPr lang="ru-RU" sz="2400" dirty="0" smtClean="0">
                <a:latin typeface="Times New Roman" pitchFamily="18" charset="0"/>
                <a:cs typeface="Times New Roman" pitchFamily="18" charset="0"/>
              </a:rPr>
              <a:t>Раздел "Утилитарные цифровые права" формы уведомления </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00108"/>
            <a:ext cx="7467600" cy="5126055"/>
          </a:xfrm>
        </p:spPr>
        <p:txBody>
          <a:bodyPr>
            <a:normAutofit fontScale="25000" lnSpcReduction="20000"/>
          </a:bodyPr>
          <a:lstStyle/>
          <a:p>
            <a:pPr lvl="0" algn="just"/>
            <a:r>
              <a:rPr lang="ru-RU" sz="7200" dirty="0" smtClean="0">
                <a:latin typeface="Times New Roman" pitchFamily="18" charset="0"/>
                <a:cs typeface="Times New Roman" pitchFamily="18" charset="0"/>
              </a:rPr>
              <a:t>В соответствии со статьей 8 Федерального закона от 2 августа 2019 г. № 259-ФЗ "О привлечении инвестиций с использованием инвестиционных платформ и о внесении изменений в отдельные законодательные акты Российской Федерации" утилитарные цифровые права могут включать: </a:t>
            </a:r>
          </a:p>
          <a:p>
            <a:pPr algn="just"/>
            <a:r>
              <a:rPr lang="ru-RU" sz="7200" dirty="0" smtClean="0">
                <a:latin typeface="Times New Roman" pitchFamily="18" charset="0"/>
                <a:cs typeface="Times New Roman" pitchFamily="18" charset="0"/>
              </a:rPr>
              <a:t>1) право требовать передачи вещи (вещей); </a:t>
            </a:r>
          </a:p>
          <a:p>
            <a:pPr algn="just"/>
            <a:r>
              <a:rPr lang="ru-RU" sz="7200" dirty="0" smtClean="0">
                <a:latin typeface="Times New Roman" pitchFamily="18" charset="0"/>
                <a:cs typeface="Times New Roman" pitchFamily="18" charset="0"/>
              </a:rPr>
              <a:t>2) право требовать передачи исключительных прав на результаты интеллектуальной деятельности и (или) прав использования результатов интеллектуальной деятельности; </a:t>
            </a:r>
          </a:p>
          <a:p>
            <a:pPr algn="just"/>
            <a:r>
              <a:rPr lang="ru-RU" sz="7200" dirty="0" smtClean="0">
                <a:latin typeface="Times New Roman" pitchFamily="18" charset="0"/>
                <a:cs typeface="Times New Roman" pitchFamily="18" charset="0"/>
              </a:rPr>
              <a:t>3) право требовать выполнения работ и (или) оказания услуг.</a:t>
            </a:r>
          </a:p>
          <a:p>
            <a:pPr lvl="0" algn="just"/>
            <a:r>
              <a:rPr lang="ru-RU" sz="7200" dirty="0" smtClean="0">
                <a:latin typeface="Times New Roman" pitchFamily="18" charset="0"/>
                <a:cs typeface="Times New Roman" pitchFamily="18" charset="0"/>
              </a:rPr>
              <a:t>В графе "Уникальное условное обозначение" указывается уникальное  условное обозначение, идентифицирующее утилитарное цифровое право.</a:t>
            </a:r>
          </a:p>
          <a:p>
            <a:pPr lvl="0" algn="just"/>
            <a:r>
              <a:rPr lang="ru-RU" sz="7200" dirty="0" smtClean="0">
                <a:latin typeface="Times New Roman" pitchFamily="18" charset="0"/>
                <a:cs typeface="Times New Roman" pitchFamily="18" charset="0"/>
              </a:rPr>
              <a:t>В графе "Объем инвестиций (руб.)" указывается объем инвестиций в рублях в соответствии с договором инвестирования. Для инвестиции, выраженных в иностранной валюте, указывается в рублях по курсу Банка России на дату осуществления инвестиций.</a:t>
            </a:r>
          </a:p>
          <a:p>
            <a:pPr algn="just"/>
            <a:r>
              <a:rPr lang="ru-RU" sz="7200" dirty="0" smtClean="0">
                <a:latin typeface="Times New Roman" pitchFamily="18" charset="0"/>
                <a:cs typeface="Times New Roman" pitchFamily="18" charset="0"/>
              </a:rPr>
              <a:t>Под инвестициями понимаются денежные средства, используемые в целях получения прибыли или достижения иного полезного эффекта путем приобретения предусмотренных ценных бумаг или цифровых прав либо путем предоставления займа.</a:t>
            </a:r>
          </a:p>
          <a:p>
            <a:pPr lvl="0" algn="just"/>
            <a:r>
              <a:rPr lang="ru-RU" sz="7200" dirty="0" smtClean="0">
                <a:latin typeface="Times New Roman" pitchFamily="18" charset="0"/>
                <a:cs typeface="Times New Roman" pitchFamily="18" charset="0"/>
              </a:rPr>
              <a:t>В графе "Сведения об операторе инвестиционной платформы" указываются наименование оператора инвестиционной платформы, его идентификационный номер налогоплательщика и основной государственный регистрационный номер.</a:t>
            </a:r>
          </a:p>
          <a:p>
            <a:pPr algn="just"/>
            <a:r>
              <a:rPr lang="ru-RU" sz="7200" dirty="0" smtClean="0">
                <a:latin typeface="Times New Roman" pitchFamily="18" charset="0"/>
                <a:cs typeface="Times New Roman" pitchFamily="18" charset="0"/>
              </a:rPr>
              <a:t>Реестр операторов инвестиционных платформ размещен на официальном сайте Банка России по ссылке: </a:t>
            </a:r>
            <a:r>
              <a:rPr lang="ru-RU" sz="7200" u="sng" dirty="0" err="1" smtClean="0">
                <a:latin typeface="Times New Roman" pitchFamily="18" charset="0"/>
                <a:cs typeface="Times New Roman" pitchFamily="18" charset="0"/>
                <a:hlinkClick r:id="rId2"/>
              </a:rPr>
              <a:t>http</a:t>
            </a:r>
            <a:r>
              <a:rPr lang="ru-RU" sz="7200" u="sng" dirty="0" smtClean="0">
                <a:latin typeface="Times New Roman" pitchFamily="18" charset="0"/>
                <a:cs typeface="Times New Roman" pitchFamily="18" charset="0"/>
                <a:hlinkClick r:id="rId2"/>
              </a:rPr>
              <a:t>://</a:t>
            </a:r>
            <a:r>
              <a:rPr lang="ru-RU" sz="7200" u="sng" dirty="0" err="1" smtClean="0">
                <a:latin typeface="Times New Roman" pitchFamily="18" charset="0"/>
                <a:cs typeface="Times New Roman" pitchFamily="18" charset="0"/>
                <a:hlinkClick r:id="rId2"/>
              </a:rPr>
              <a:t>www.cbr.ru</a:t>
            </a:r>
            <a:r>
              <a:rPr lang="ru-RU" sz="7200" u="sng" dirty="0" smtClean="0">
                <a:latin typeface="Times New Roman" pitchFamily="18" charset="0"/>
                <a:cs typeface="Times New Roman" pitchFamily="18" charset="0"/>
                <a:hlinkClick r:id="rId2"/>
              </a:rPr>
              <a:t>/</a:t>
            </a:r>
            <a:r>
              <a:rPr lang="ru-RU" sz="7200" u="sng" dirty="0" err="1" smtClean="0">
                <a:latin typeface="Times New Roman" pitchFamily="18" charset="0"/>
                <a:cs typeface="Times New Roman" pitchFamily="18" charset="0"/>
                <a:hlinkClick r:id="rId2"/>
              </a:rPr>
              <a:t>finm_infrastructure</a:t>
            </a:r>
            <a:r>
              <a:rPr lang="ru-RU" sz="7200" u="sng" dirty="0" smtClean="0">
                <a:latin typeface="Times New Roman" pitchFamily="18" charset="0"/>
                <a:cs typeface="Times New Roman" pitchFamily="18" charset="0"/>
                <a:hlinkClick r:id="rId2"/>
              </a:rPr>
              <a:t>/</a:t>
            </a:r>
            <a:r>
              <a:rPr lang="ru-RU" sz="7200" u="sng" dirty="0" err="1" smtClean="0">
                <a:latin typeface="Times New Roman" pitchFamily="18" charset="0"/>
                <a:cs typeface="Times New Roman" pitchFamily="18" charset="0"/>
                <a:hlinkClick r:id="rId2"/>
              </a:rPr>
              <a:t>oper</a:t>
            </a:r>
            <a:r>
              <a:rPr lang="ru-RU" sz="7200" u="sng" dirty="0" smtClean="0">
                <a:latin typeface="Times New Roman" pitchFamily="18" charset="0"/>
                <a:cs typeface="Times New Roman" pitchFamily="18" charset="0"/>
                <a:hlinkClick r:id="rId2"/>
              </a:rPr>
              <a:t>/</a:t>
            </a:r>
            <a:r>
              <a:rPr lang="ru-RU" sz="7200" dirty="0" smtClean="0">
                <a:latin typeface="Times New Roman" pitchFamily="18" charset="0"/>
                <a:cs typeface="Times New Roman" pitchFamily="18" charset="0"/>
              </a:rPr>
              <a:t>.</a:t>
            </a:r>
          </a:p>
          <a:p>
            <a:pPr algn="just"/>
            <a:endParaRPr lang="ru-RU"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357166"/>
          <a:ext cx="8401080" cy="5768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8596" y="500042"/>
            <a:ext cx="8215370" cy="6001643"/>
          </a:xfrm>
          <a:prstGeom prst="rect">
            <a:avLst/>
          </a:prstGeom>
        </p:spPr>
        <p:txBody>
          <a:bodyPr wrap="square">
            <a:spAutoFit/>
          </a:bodyPr>
          <a:lstStyle/>
          <a:p>
            <a:pPr algn="ctr"/>
            <a:r>
              <a:rPr lang="ru-RU" sz="3200" b="1" dirty="0" smtClean="0">
                <a:latin typeface="Times New Roman" pitchFamily="18" charset="0"/>
                <a:cs typeface="Times New Roman" pitchFamily="18" charset="0"/>
              </a:rPr>
              <a:t>Примерный перечень документов, необходимых для заполнения справки о доходах в 2021 году:</a:t>
            </a:r>
          </a:p>
          <a:p>
            <a:pPr algn="ctr"/>
            <a:endParaRPr lang="ru-RU" b="1" dirty="0" smtClean="0">
              <a:latin typeface="Times New Roman" pitchFamily="18" charset="0"/>
              <a:cs typeface="Times New Roman" pitchFamily="18" charset="0"/>
            </a:endParaRPr>
          </a:p>
          <a:p>
            <a:pPr algn="ctr"/>
            <a:endParaRPr lang="ru-RU" b="1" dirty="0" smtClean="0">
              <a:latin typeface="Times New Roman" pitchFamily="18" charset="0"/>
              <a:cs typeface="Times New Roman" pitchFamily="18" charset="0"/>
            </a:endParaRPr>
          </a:p>
          <a:p>
            <a:pPr marL="342900" indent="-342900" algn="just">
              <a:buAutoNum type="arabicPeriod"/>
            </a:pPr>
            <a:r>
              <a:rPr lang="ru-RU" dirty="0" smtClean="0">
                <a:latin typeface="Times New Roman" pitchFamily="18" charset="0"/>
                <a:cs typeface="Times New Roman" pitchFamily="18" charset="0"/>
              </a:rPr>
              <a:t>справка (справки) формы 2-НДФЛ с места службы (предыдущих мест службы, работы) за 2020 год, справка из </a:t>
            </a:r>
            <a:r>
              <a:rPr lang="ru-RU" dirty="0" err="1" smtClean="0">
                <a:latin typeface="Times New Roman" pitchFamily="18" charset="0"/>
                <a:cs typeface="Times New Roman" pitchFamily="18" charset="0"/>
              </a:rPr>
              <a:t>ФСС</a:t>
            </a:r>
            <a:r>
              <a:rPr lang="ru-RU" dirty="0" smtClean="0">
                <a:latin typeface="Times New Roman" pitchFamily="18" charset="0"/>
                <a:cs typeface="Times New Roman" pitchFamily="18" charset="0"/>
              </a:rPr>
              <a:t> (при больничном листе)</a:t>
            </a:r>
          </a:p>
          <a:p>
            <a:pPr marL="342900" indent="-342900" algn="just">
              <a:buAutoNum type="arabicPeriod"/>
            </a:pPr>
            <a:r>
              <a:rPr lang="ru-RU" dirty="0" smtClean="0">
                <a:latin typeface="Times New Roman" pitchFamily="18" charset="0"/>
                <a:cs typeface="Times New Roman" pitchFamily="18" charset="0"/>
              </a:rPr>
              <a:t>договоры купли-продажи недвижимого имущества, транспортных средств, ценных бумаг и др., заключенные в 2020 г.</a:t>
            </a:r>
          </a:p>
          <a:p>
            <a:pPr marL="342900" indent="-342900" algn="just">
              <a:buAutoNum type="arabicPeriod"/>
            </a:pPr>
            <a:r>
              <a:rPr lang="ru-RU" dirty="0" smtClean="0">
                <a:latin typeface="Times New Roman" pitchFamily="18" charset="0"/>
                <a:cs typeface="Times New Roman" pitchFamily="18" charset="0"/>
              </a:rPr>
              <a:t>свидетельства о государственной регистрации права собственности на все недвижимое имущество, находящееся в собственности (долевой, совместной)</a:t>
            </a:r>
          </a:p>
          <a:p>
            <a:pPr marL="342900" indent="-342900" algn="just">
              <a:buAutoNum type="arabicPeriod"/>
            </a:pPr>
            <a:r>
              <a:rPr lang="ru-RU" dirty="0" smtClean="0">
                <a:latin typeface="Times New Roman" pitchFamily="18" charset="0"/>
                <a:cs typeface="Times New Roman" pitchFamily="18" charset="0"/>
              </a:rPr>
              <a:t>паспорт транспортного средства</a:t>
            </a:r>
          </a:p>
          <a:p>
            <a:pPr marL="342900" indent="-342900" algn="just">
              <a:buAutoNum type="arabicPeriod"/>
            </a:pPr>
            <a:r>
              <a:rPr lang="ru-RU" dirty="0" smtClean="0">
                <a:latin typeface="Times New Roman" pitchFamily="18" charset="0"/>
                <a:cs typeface="Times New Roman" pitchFamily="18" charset="0"/>
              </a:rPr>
              <a:t>выписки со всех открытых счетов в банках (с указанием суммы, поступивших на счет денежных средств в 20120 году), а также сведения об остатках на счетах на 31.12.2020 года</a:t>
            </a:r>
          </a:p>
          <a:p>
            <a:pPr marL="342900" indent="-342900" algn="just">
              <a:buAutoNum type="arabicPeriod"/>
            </a:pPr>
            <a:r>
              <a:rPr lang="ru-RU" dirty="0" smtClean="0">
                <a:latin typeface="Times New Roman" pitchFamily="18" charset="0"/>
                <a:cs typeface="Times New Roman" pitchFamily="18" charset="0"/>
              </a:rPr>
              <a:t>учредительные документы, подтверждающие доли участия в коммерческих организациях</a:t>
            </a:r>
          </a:p>
          <a:p>
            <a:pPr marL="342900" indent="-342900" algn="just">
              <a:buAutoNum type="arabicPeriod"/>
            </a:pPr>
            <a:r>
              <a:rPr lang="ru-RU" dirty="0" smtClean="0">
                <a:latin typeface="Times New Roman" pitchFamily="18" charset="0"/>
                <a:cs typeface="Times New Roman" pitchFamily="18" charset="0"/>
              </a:rPr>
              <a:t>договоры займа, ипотечного кредитования и др.</a:t>
            </a:r>
          </a:p>
          <a:p>
            <a:pPr marL="342900" indent="-342900" algn="just">
              <a:buAutoNum type="arabicPeriod"/>
            </a:pPr>
            <a:r>
              <a:rPr lang="ru-RU" dirty="0" smtClean="0">
                <a:latin typeface="Times New Roman" pitchFamily="18" charset="0"/>
                <a:cs typeface="Times New Roman" pitchFamily="18" charset="0"/>
              </a:rPr>
              <a:t>договоры аренды (найма, поднайма), в том числе договоры социального найма</a:t>
            </a:r>
            <a:endParaRPr lang="ru-RU"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71480"/>
            <a:ext cx="7743852" cy="4838721"/>
          </a:xfrm>
        </p:spPr>
        <p:txBody>
          <a:bodyPr>
            <a:normAutofit/>
          </a:bodyPr>
          <a:lstStyle/>
          <a:p>
            <a:pPr algn="ctr"/>
            <a:r>
              <a:rPr lang="ru-RU" sz="8000" dirty="0" smtClean="0"/>
              <a:t/>
            </a:r>
            <a:br>
              <a:rPr lang="ru-RU" sz="8000" dirty="0" smtClean="0"/>
            </a:br>
            <a:r>
              <a:rPr lang="ru-RU" sz="8000" dirty="0" smtClean="0"/>
              <a:t>Спасибо за </a:t>
            </a:r>
            <a:br>
              <a:rPr lang="ru-RU" sz="8000" dirty="0" smtClean="0"/>
            </a:br>
            <a:r>
              <a:rPr lang="ru-RU" sz="8000" dirty="0" smtClean="0"/>
              <a:t>внимание!</a:t>
            </a:r>
            <a:endParaRPr lang="ru-RU" sz="8000"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sz="4300" b="1" dirty="0" smtClean="0">
                <a:latin typeface="Times New Roman" pitchFamily="18" charset="0"/>
                <a:cs typeface="Times New Roman" pitchFamily="18" charset="0"/>
              </a:rPr>
              <a:t>Уточнённые сведения</a:t>
            </a:r>
            <a:endParaRPr lang="ru-RU" sz="4300" b="1" dirty="0">
              <a:latin typeface="Times New Roman" pitchFamily="18" charset="0"/>
              <a:cs typeface="Times New Roman" pitchFamily="18" charset="0"/>
            </a:endParaRPr>
          </a:p>
        </p:txBody>
      </p:sp>
      <p:sp>
        <p:nvSpPr>
          <p:cNvPr id="3" name="Содержимое 2"/>
          <p:cNvSpPr>
            <a:spLocks noGrp="1"/>
          </p:cNvSpPr>
          <p:nvPr>
            <p:ph idx="1"/>
          </p:nvPr>
        </p:nvSpPr>
        <p:spPr>
          <a:xfrm>
            <a:off x="285720" y="1214422"/>
            <a:ext cx="8643998" cy="5072098"/>
          </a:xfrm>
        </p:spPr>
        <p:txBody>
          <a:bodyPr>
            <a:normAutofit fontScale="25000" lnSpcReduction="20000"/>
          </a:bodyPr>
          <a:lstStyle/>
          <a:p>
            <a:pPr marL="0" indent="365125" algn="just">
              <a:lnSpc>
                <a:spcPct val="170000"/>
              </a:lnSpc>
              <a:buNone/>
            </a:pPr>
            <a:endParaRPr lang="ru-RU" sz="4200" dirty="0" smtClean="0">
              <a:latin typeface="Times New Roman" pitchFamily="18" charset="0"/>
              <a:cs typeface="Times New Roman" pitchFamily="18" charset="0"/>
            </a:endParaRPr>
          </a:p>
          <a:p>
            <a:pPr marL="0" indent="365125" algn="just">
              <a:lnSpc>
                <a:spcPct val="170000"/>
              </a:lnSpc>
              <a:buNone/>
            </a:pPr>
            <a:r>
              <a:rPr lang="ru-RU" sz="7600" dirty="0" smtClean="0">
                <a:latin typeface="Times New Roman" pitchFamily="18" charset="0"/>
                <a:cs typeface="Times New Roman" pitchFamily="18" charset="0"/>
              </a:rPr>
              <a:t>Согласно Постановлению Губернатора Пензенской области от 23.09.2009       N 210  «О представлении гражданами, претендующими на замещение должностей государственной гражданской службы Пензенской области, сведений о доходах, об имуществе и обязательствах имущественного характера и представлении государственными гражданскими служащими Пензенской области сведений о доходах, расходах, об имуществе и обязательствах имущественного характера», </a:t>
            </a:r>
          </a:p>
          <a:p>
            <a:pPr marL="0" indent="365125" algn="just">
              <a:lnSpc>
                <a:spcPct val="170000"/>
              </a:lnSpc>
              <a:buNone/>
            </a:pPr>
            <a:r>
              <a:rPr lang="ru-RU" sz="7600" u="sng" dirty="0" smtClean="0">
                <a:latin typeface="Times New Roman" pitchFamily="18" charset="0"/>
                <a:cs typeface="Times New Roman" pitchFamily="18" charset="0"/>
              </a:rPr>
              <a:t>гражданин</a:t>
            </a:r>
            <a:r>
              <a:rPr lang="ru-RU" sz="7600" dirty="0" smtClean="0">
                <a:latin typeface="Times New Roman" pitchFamily="18" charset="0"/>
                <a:cs typeface="Times New Roman" pitchFamily="18" charset="0"/>
              </a:rPr>
              <a:t> может представить уточненные сведения </a:t>
            </a:r>
            <a:r>
              <a:rPr lang="ru-RU" sz="7600" u="sng" dirty="0" smtClean="0">
                <a:latin typeface="Times New Roman" pitchFamily="18" charset="0"/>
                <a:cs typeface="Times New Roman" pitchFamily="18" charset="0"/>
              </a:rPr>
              <a:t>в течение одного месяца со дня представления сведений</a:t>
            </a:r>
            <a:r>
              <a:rPr lang="ru-RU" sz="7600" dirty="0" smtClean="0">
                <a:latin typeface="Times New Roman" pitchFamily="18" charset="0"/>
                <a:cs typeface="Times New Roman" pitchFamily="18" charset="0"/>
              </a:rPr>
              <a:t>, </a:t>
            </a:r>
          </a:p>
          <a:p>
            <a:pPr marL="0" indent="365125" algn="just">
              <a:lnSpc>
                <a:spcPct val="170000"/>
              </a:lnSpc>
              <a:buNone/>
            </a:pPr>
            <a:r>
              <a:rPr lang="ru-RU" sz="7600" u="sng" dirty="0" smtClean="0">
                <a:latin typeface="Times New Roman" pitchFamily="18" charset="0"/>
                <a:cs typeface="Times New Roman" pitchFamily="18" charset="0"/>
              </a:rPr>
              <a:t>гражданский служащий </a:t>
            </a:r>
            <a:r>
              <a:rPr lang="ru-RU" sz="7600" dirty="0" smtClean="0">
                <a:latin typeface="Times New Roman" pitchFamily="18" charset="0"/>
                <a:cs typeface="Times New Roman" pitchFamily="18" charset="0"/>
              </a:rPr>
              <a:t>может представить уточненные сведения </a:t>
            </a:r>
            <a:r>
              <a:rPr lang="ru-RU" sz="7600" u="sng" dirty="0" smtClean="0">
                <a:latin typeface="Times New Roman" pitchFamily="18" charset="0"/>
                <a:cs typeface="Times New Roman" pitchFamily="18" charset="0"/>
              </a:rPr>
              <a:t>в течение одного месяца после окончания срока</a:t>
            </a:r>
            <a:r>
              <a:rPr lang="ru-RU" sz="7600" dirty="0" smtClean="0">
                <a:latin typeface="Times New Roman" pitchFamily="18" charset="0"/>
                <a:cs typeface="Times New Roman" pitchFamily="18" charset="0"/>
              </a:rPr>
              <a:t>.</a:t>
            </a:r>
            <a:endParaRPr lang="ru-RU" sz="7600" dirty="0" smtClean="0">
              <a:latin typeface="Times New Roman" pitchFamily="18" charset="0"/>
              <a:cs typeface="Times New Roman" pitchFamily="18" charset="0"/>
              <a:hlinkClick r:id="rId2"/>
            </a:endParaRPr>
          </a:p>
          <a:p>
            <a:endParaRPr lang="ru-RU"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sz="half" idx="1"/>
          </p:nvPr>
        </p:nvGraphicFramePr>
        <p:xfrm>
          <a:off x="428596" y="571480"/>
          <a:ext cx="8001056"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r>
              <a:rPr lang="ru-RU" sz="4300" b="1" u="sng" dirty="0" smtClean="0">
                <a:latin typeface="Times New Roman" pitchFamily="18" charset="0"/>
                <a:cs typeface="Times New Roman" pitchFamily="18" charset="0"/>
              </a:rPr>
              <a:t>Супруги</a:t>
            </a:r>
            <a:endParaRPr lang="ru-RU" sz="4300" b="1" u="sng" dirty="0">
              <a:latin typeface="Times New Roman" pitchFamily="18" charset="0"/>
              <a:cs typeface="Times New Roman" pitchFamily="18" charset="0"/>
            </a:endParaRPr>
          </a:p>
        </p:txBody>
      </p:sp>
      <p:sp>
        <p:nvSpPr>
          <p:cNvPr id="22529" name="Rectangle 1"/>
          <p:cNvSpPr>
            <a:spLocks noChangeArrowheads="1"/>
          </p:cNvSpPr>
          <p:nvPr/>
        </p:nvSpPr>
        <p:spPr bwMode="auto">
          <a:xfrm>
            <a:off x="500034" y="1500174"/>
            <a:ext cx="8143932"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just" fontAlgn="base">
              <a:spcBef>
                <a:spcPct val="0"/>
              </a:spcBef>
              <a:spcAft>
                <a:spcPct val="0"/>
              </a:spcAft>
              <a:buFontTx/>
              <a:buChar char="•"/>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 представлении сведений в отношении супруги (супруга) следует учитывать положения статей 10 «Заключение брака» и 25 «Момент прекращения брака при его расторжении» Семейного кодекса Российской Федерации. </a:t>
            </a:r>
          </a:p>
          <a:p>
            <a:pPr indent="450850" algn="just" fontAlgn="base">
              <a:spcBef>
                <a:spcPct val="0"/>
              </a:spcBef>
              <a:spcAft>
                <a:spcPct val="0"/>
              </a:spcAft>
              <a:buFontTx/>
              <a:buChar char="•"/>
            </a:pP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indent="450850" algn="just" fontAlgn="base">
              <a:spcBef>
                <a:spcPct val="0"/>
              </a:spcBef>
              <a:spcAft>
                <a:spcPct val="0"/>
              </a:spcAft>
              <a:buFontTx/>
              <a:buChar char="•"/>
            </a:pPr>
            <a:r>
              <a:rPr lang="ru-RU" dirty="0" smtClean="0">
                <a:latin typeface="Times New Roman" pitchFamily="18" charset="0"/>
                <a:cs typeface="Times New Roman" pitchFamily="18" charset="0"/>
              </a:rPr>
              <a:t>Согласно статье 10 права и обязанности супругов возникают со дня государственной регистрации заключения брака в органах записи актов гражданского состояния.</a:t>
            </a:r>
          </a:p>
          <a:p>
            <a:pPr indent="450850" algn="just" fontAlgn="base">
              <a:spcBef>
                <a:spcPct val="0"/>
              </a:spcBef>
              <a:spcAft>
                <a:spcPct val="0"/>
              </a:spcAft>
              <a:buFontTx/>
              <a:buChar char="•"/>
            </a:pPr>
            <a:endParaRPr lang="ru-RU" dirty="0" smtClean="0">
              <a:latin typeface="Times New Roman" pitchFamily="18" charset="0"/>
              <a:cs typeface="Times New Roman" pitchFamily="18" charset="0"/>
            </a:endParaRPr>
          </a:p>
          <a:p>
            <a:pPr indent="450850" algn="just" fontAlgn="base">
              <a:spcBef>
                <a:spcPct val="0"/>
              </a:spcBef>
              <a:spcAft>
                <a:spcPct val="0"/>
              </a:spcAft>
              <a:buFontTx/>
              <a:buChar char="•"/>
            </a:pPr>
            <a:r>
              <a:rPr lang="ru-RU" dirty="0" smtClean="0">
                <a:latin typeface="Times New Roman" pitchFamily="18" charset="0"/>
                <a:cs typeface="Times New Roman" pitchFamily="18" charset="0"/>
              </a:rPr>
              <a:t>Согласно статье 25 Семейного кодекса Российской Федерации брак, расторгаемый в органах записи актов гражданского состояния, прекращается со дня государственной регистрации расторжения брака в книге регистрации актов гражданского состояния, а при расторжении брака в суде – со дня вступления решения суда в законную силу.</a:t>
            </a:r>
          </a:p>
          <a:p>
            <a:pPr indent="450850" algn="just" fontAlgn="base">
              <a:spcBef>
                <a:spcPct val="0"/>
              </a:spcBef>
              <a:spcAft>
                <a:spcPct val="0"/>
              </a:spcAft>
            </a:pPr>
            <a:endParaRPr lang="ru-RU" dirty="0" smtClean="0">
              <a:latin typeface="Times New Roman" pitchFamily="18" charset="0"/>
              <a:cs typeface="Times New Roman" pitchFamily="18" charset="0"/>
            </a:endParaRPr>
          </a:p>
          <a:p>
            <a:pPr indent="450850" algn="just" fontAlgn="base">
              <a:spcBef>
                <a:spcPct val="0"/>
              </a:spcBef>
              <a:spcAft>
                <a:spcPct val="0"/>
              </a:spcAft>
              <a:buFontTx/>
              <a:buChar char="•"/>
            </a:pPr>
            <a:r>
              <a:rPr lang="ru-RU" dirty="0" smtClean="0">
                <a:latin typeface="Times New Roman" pitchFamily="18" charset="0"/>
                <a:cs typeface="Times New Roman" pitchFamily="18" charset="0"/>
              </a:rPr>
              <a:t>Брак, расторгаемый в судебном порядке, прекращается со дня вступления в законную силу решения суда о расторжении брака (а не в день принятия такого решения). </a:t>
            </a:r>
          </a:p>
          <a:p>
            <a:pPr indent="450850" algn="just" fontAlgn="base">
              <a:spcBef>
                <a:spcPct val="0"/>
              </a:spcBef>
              <a:spcAft>
                <a:spcPct val="0"/>
              </a:spcAft>
              <a:buFontTx/>
              <a:buChar char="•"/>
            </a:pPr>
            <a:endParaRPr lang="ru-RU" dirty="0" smtClean="0"/>
          </a:p>
          <a:p>
            <a:pPr marL="0" marR="0" lvl="0" indent="450850" algn="just" defTabSz="914400" rtl="0" eaLnBrk="1" fontAlgn="base" latinLnBrk="0" hangingPunct="1">
              <a:lnSpc>
                <a:spcPct val="100000"/>
              </a:lnSpc>
              <a:spcBef>
                <a:spcPct val="0"/>
              </a:spcBef>
              <a:spcAft>
                <a:spcPct val="0"/>
              </a:spcAft>
              <a:buClrTx/>
              <a:buSzTx/>
              <a:buFontTx/>
              <a:buChar char="•"/>
              <a:tabLst/>
            </a:pP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Техническ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3157</TotalTime>
  <Words>8684</Words>
  <Application>Microsoft Office PowerPoint</Application>
  <PresentationFormat>Экран (4:3)</PresentationFormat>
  <Paragraphs>516</Paragraphs>
  <Slides>69</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69</vt:i4>
      </vt:variant>
    </vt:vector>
  </HeadingPairs>
  <TitlesOfParts>
    <vt:vector size="70" baseType="lpstr">
      <vt:lpstr>Техническая</vt:lpstr>
      <vt:lpstr>Организация работы со сведениями о доходах, расходах, об имуществе и обязательствах имущественного характера</vt:lpstr>
      <vt:lpstr> I.  Представление сведений о доходах, расходах,  об имуществе и обязательствах имущественного характера </vt:lpstr>
      <vt:lpstr>Лица, обязанные представлять сведения о доходах, расходах, об имуществе и обязательствах имущественного характера </vt:lpstr>
      <vt:lpstr>Презентация PowerPoint</vt:lpstr>
      <vt:lpstr>Презентация PowerPoint</vt:lpstr>
      <vt:lpstr>Сроки представления сведений</vt:lpstr>
      <vt:lpstr>Уточнённые сведения</vt:lpstr>
      <vt:lpstr>Презентация PowerPoint</vt:lpstr>
      <vt:lpstr>Супруги</vt:lpstr>
      <vt:lpstr>Несовершеннолетние дети </vt:lpstr>
      <vt:lpstr> Рекомендуемые действия при невозможности представить сведения в отношении члена семьи </vt:lpstr>
      <vt:lpstr>Отчетный период и отчетная дата представления сведений, установленные для граждан и служащих (работников)</vt:lpstr>
      <vt:lpstr>  II. Заполнение справки о доходах, расходах, об имуществе и обязательствах имущественного характера   </vt:lpstr>
      <vt:lpstr>Презентация PowerPoint</vt:lpstr>
      <vt:lpstr>Титульный лист</vt:lpstr>
      <vt:lpstr>Презентация PowerPoint</vt:lpstr>
      <vt:lpstr>РАЗДЕЛ 1. СВЕДЕНИЯ О ДОХОДАХ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Иные доходы</vt:lpstr>
      <vt:lpstr>В «Иные доходы» не указываются </vt:lpstr>
      <vt:lpstr>В «Иные доходы» не указываются </vt:lpstr>
      <vt:lpstr>РАЗДЕЛ 2. СВЕДЕНИЯ О РАСХОДАХ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РАЗДЕЛ 3. СВЕДЕНИЯ ОБ ИМУЩЕСТВЕ </vt:lpstr>
      <vt:lpstr>Вид и наименование имущества</vt:lpstr>
      <vt:lpstr>Презентация PowerPoint</vt:lpstr>
      <vt:lpstr>Вид собственности имущества</vt:lpstr>
      <vt:lpstr>Местонахождение</vt:lpstr>
      <vt:lpstr>Площадь</vt:lpstr>
      <vt:lpstr>Основание приобретения и источники средств </vt:lpstr>
      <vt:lpstr>Презентация PowerPoint</vt:lpstr>
      <vt:lpstr>Презентация PowerPoint</vt:lpstr>
      <vt:lpstr>Презентация PowerPoint</vt:lpstr>
      <vt:lpstr>РАЗДЕЛ 4. СВЕДЕНИЯ О СЧЕТАХ В БАНКАХ И ИНЫХ КРЕДИТНЫХ ОРГАНИЗАЦИЯХ </vt:lpstr>
      <vt:lpstr>Презентация PowerPoint</vt:lpstr>
      <vt:lpstr>Презентация PowerPoint</vt:lpstr>
      <vt:lpstr>Презентация PowerPoint</vt:lpstr>
      <vt:lpstr>РАЗДЕЛ 5. СВЕДЕНИЯ О ЦЕННЫХ БУМАГАХ </vt:lpstr>
      <vt:lpstr>Презентация PowerPoint</vt:lpstr>
      <vt:lpstr>Презентация PowerPoint</vt:lpstr>
      <vt:lpstr>РАЗДЕЛ 6. СВЕДЕНИЯ ОБ ОБЯЗАТЕЛЬСТВАХ ИМУЩЕСТВЕННОГО ХАРАКТЕРА</vt:lpstr>
      <vt:lpstr>Презентация PowerPoint</vt:lpstr>
      <vt:lpstr>Презентация PowerPoint</vt:lpstr>
      <vt:lpstr>Подраздел 6.2. Срочные обязательства финансового характера </vt:lpstr>
      <vt:lpstr>Презентация PowerPoint</vt:lpstr>
      <vt:lpstr>         Отдельные виды срочных обязательств финансового характера: </vt:lpstr>
      <vt:lpstr>Презентация PowerPoint</vt:lpstr>
      <vt:lpstr>Раздел 7. Сведения о недвижимом имуществе, транспортных средствах и ценных бумагах, отчужденных в течение отчетного периода в результате безвозмездной сделки</vt:lpstr>
      <vt:lpstr>Новеллы в методических рекомендациях Минтруда России за отчетный 2020 год</vt:lpstr>
      <vt:lpstr>ПРЕДСТАВЛЕНИЕ СВЕДЕНИЙ О ЦИФРОВЫХ ФИНАНСОВЫХ АКТИВАХ, ЦИФРОВЫХ ПРАВАХ, ВКЛЮЧАЮЩИХ ОДНОВРЕМЕННО ЦИФРОВЫЕ ФИНАНСОВЫЕ АКТИВЫ И ИНЫЕ ЦИФРОВЫЕ ПРАВА, УТИЛИТАРНЫХ ЦИФРОВЫХ ПРАВАХ И ЦИФРОВОЙ ВАЛЮТЕ В ХОДЕ ДЕКЛАРАЦИОННОЙ КАМПАНИИ 2021 ГОДА </vt:lpstr>
      <vt:lpstr>Раздел "Цифровые финансовые активы, цифровые права, включающие одновременно цифровые финансовые активы и иные цифровые права</vt:lpstr>
      <vt:lpstr>Раздел "Цифровая валюта" формы уведомления   </vt:lpstr>
      <vt:lpstr>Раздел "Утилитарные цифровые права" формы уведомления  </vt:lpstr>
      <vt:lpstr>Презентация PowerPoint</vt:lpstr>
      <vt:lpstr>Презентация PowerPoint</vt:lpstr>
      <vt:lpstr> 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Организация работы со сведениями о доходах, расходах, об имуществе и обязательствах имущественного характера</dc:title>
  <cp:lastModifiedBy>Иванов Александр Николаевич</cp:lastModifiedBy>
  <cp:revision>303</cp:revision>
  <dcterms:modified xsi:type="dcterms:W3CDTF">2021-04-01T12:07:40Z</dcterms:modified>
</cp:coreProperties>
</file>