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1239" autoAdjust="0"/>
  </p:normalViewPr>
  <p:slideViewPr>
    <p:cSldViewPr snapToGrid="0">
      <p:cViewPr>
        <p:scale>
          <a:sx n="75" d="100"/>
          <a:sy n="75" d="100"/>
        </p:scale>
        <p:origin x="-732" y="-73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</a:t>
          </a:r>
          <a:r>
            <a:rPr lang="ru-RU" sz="1600" kern="1200" dirty="0" smtClean="0"/>
            <a:t>подведомственной организации  </a:t>
          </a:r>
          <a:r>
            <a:rPr lang="ru-RU" sz="1600" kern="1200" dirty="0"/>
            <a:t>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</a:t>
          </a:r>
          <a:r>
            <a:rPr lang="ru-RU" sz="1600" kern="1200" dirty="0" smtClean="0"/>
            <a:t>подразделение органа</a:t>
          </a:r>
          <a:endParaRPr lang="ru-RU" sz="1600" kern="1200" dirty="0"/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smtClean="0"/>
            <a:t>регионального (муниципального) органа </a:t>
          </a:r>
          <a:r>
            <a:rPr lang="ru-RU" sz="1600" kern="1200" dirty="0"/>
            <a:t>– в а\к </a:t>
          </a:r>
          <a:r>
            <a:rPr lang="ru-RU" sz="1600" kern="1200" dirty="0" smtClean="0"/>
            <a:t>орган субъекта Российской Федерации</a:t>
          </a:r>
          <a:endParaRPr lang="ru-RU" sz="1600" kern="1200" dirty="0"/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</a:t>
          </a:r>
          <a:r>
            <a:rPr lang="ru-RU" sz="1600" kern="1200" dirty="0" smtClean="0"/>
            <a:t>орган субъекта Российской Федерации – </a:t>
          </a:r>
          <a:br>
            <a:rPr lang="ru-RU" sz="1600" kern="1200" dirty="0" smtClean="0"/>
          </a:br>
          <a:r>
            <a:rPr lang="ru-RU" sz="1600" kern="1200" dirty="0" smtClean="0"/>
            <a:t>в </a:t>
          </a:r>
          <a:r>
            <a:rPr lang="ru-RU" sz="1600" kern="1200" dirty="0"/>
            <a:t>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=""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=""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=""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=""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=""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=""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=""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=""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=""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="" xmlns:a16="http://schemas.microsoft.com/office/drawing/2014/main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</TotalTime>
  <Words>4770</Words>
  <Application>Microsoft Office PowerPoint</Application>
  <PresentationFormat>Произвольный</PresentationFormat>
  <Paragraphs>461</Paragraphs>
  <Slides>50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123</cp:lastModifiedBy>
  <cp:revision>647</cp:revision>
  <cp:lastPrinted>2019-11-28T21:35:27Z</cp:lastPrinted>
  <dcterms:created xsi:type="dcterms:W3CDTF">2015-10-24T19:54:13Z</dcterms:created>
  <dcterms:modified xsi:type="dcterms:W3CDTF">2022-02-02T10:34:31Z</dcterms:modified>
</cp:coreProperties>
</file>